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62" r:id="rId2"/>
    <p:sldId id="263" r:id="rId3"/>
    <p:sldId id="279" r:id="rId4"/>
    <p:sldId id="264" r:id="rId5"/>
    <p:sldId id="269" r:id="rId6"/>
    <p:sldId id="270" r:id="rId7"/>
    <p:sldId id="275" r:id="rId8"/>
    <p:sldId id="276" r:id="rId9"/>
    <p:sldId id="277" r:id="rId10"/>
    <p:sldId id="278" r:id="rId11"/>
    <p:sldId id="272" r:id="rId12"/>
    <p:sldId id="284" r:id="rId13"/>
    <p:sldId id="283" r:id="rId14"/>
    <p:sldId id="260" r:id="rId15"/>
    <p:sldId id="281" r:id="rId16"/>
    <p:sldId id="271" r:id="rId17"/>
    <p:sldId id="274" r:id="rId18"/>
    <p:sldId id="268" r:id="rId19"/>
    <p:sldId id="282"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2A8"/>
    <a:srgbClr val="074B7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2D9E30-5BE8-4D89-B06B-9F56669EF76B}" type="datetimeFigureOut">
              <a:rPr lang="en-US" smtClean="0"/>
              <a:t>11/20/2020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5773A7-73D2-4AF2-A70A-A4E60AF699BB}" type="slidenum">
              <a:rPr lang="en-US" smtClean="0"/>
              <a:t>‹#›</a:t>
            </a:fld>
            <a:endParaRPr lang="en-US"/>
          </a:p>
        </p:txBody>
      </p:sp>
    </p:spTree>
    <p:extLst>
      <p:ext uri="{BB962C8B-B14F-4D97-AF65-F5344CB8AC3E}">
        <p14:creationId xmlns:p14="http://schemas.microsoft.com/office/powerpoint/2010/main" val="3319628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lliedmarketresearch.com/facial-recognition-marke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courses.cs.washington.edu/courses/cse576/08sp/projects/project3/artifact/seongjae/artifact/index.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013670d4b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013670d4b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526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8013670d4b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8013670d4b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4575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Tree>
    <p:extLst>
      <p:ext uri="{BB962C8B-B14F-4D97-AF65-F5344CB8AC3E}">
        <p14:creationId xmlns:p14="http://schemas.microsoft.com/office/powerpoint/2010/main" val="1414347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https://www.alliedmarketresearch.com/facial-recognition-market</a:t>
            </a:r>
            <a:endParaRPr lang="en-US" dirty="0"/>
          </a:p>
          <a:p>
            <a:r>
              <a:rPr lang="en-US">
                <a:hlinkClick r:id="rId4"/>
              </a:rPr>
              <a:t>https://courses.cs.washington.edu/courses/cse576/08sp/projects/project3/artifact/seongjae/artifact/index.html</a:t>
            </a:r>
            <a:endParaRPr lang="en-US" dirty="0"/>
          </a:p>
          <a:p>
            <a:endParaRPr lang="en-US" dirty="0"/>
          </a:p>
        </p:txBody>
      </p:sp>
      <p:sp>
        <p:nvSpPr>
          <p:cNvPr id="4" name="Slide Number Placeholder 3"/>
          <p:cNvSpPr>
            <a:spLocks noGrp="1"/>
          </p:cNvSpPr>
          <p:nvPr>
            <p:ph type="sldNum" sz="quarter" idx="10"/>
          </p:nvPr>
        </p:nvSpPr>
        <p:spPr/>
        <p:txBody>
          <a:bodyPr/>
          <a:lstStyle/>
          <a:p>
            <a:fld id="{095773A7-73D2-4AF2-A70A-A4E60AF699BB}" type="slidenum">
              <a:rPr lang="en-US" smtClean="0"/>
              <a:t>16</a:t>
            </a:fld>
            <a:endParaRPr lang="en-US"/>
          </a:p>
        </p:txBody>
      </p:sp>
    </p:spTree>
    <p:extLst>
      <p:ext uri="{BB962C8B-B14F-4D97-AF65-F5344CB8AC3E}">
        <p14:creationId xmlns:p14="http://schemas.microsoft.com/office/powerpoint/2010/main" val="2062279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853e2251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853e2251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309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6BD6992-A53B-47DC-A9EA-8C2B88F66AC4}" type="datetimeFigureOut">
              <a:rPr lang="en-US" smtClean="0"/>
              <a:t>11/20/2020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A21D8-1E54-4447-BB8B-835F4DF09638}" type="slidenum">
              <a:rPr lang="en-US" smtClean="0"/>
              <a:t>‹#›</a:t>
            </a:fld>
            <a:endParaRPr lang="en-US"/>
          </a:p>
        </p:txBody>
      </p:sp>
    </p:spTree>
    <p:extLst>
      <p:ext uri="{BB962C8B-B14F-4D97-AF65-F5344CB8AC3E}">
        <p14:creationId xmlns:p14="http://schemas.microsoft.com/office/powerpoint/2010/main" val="276110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BD6992-A53B-47DC-A9EA-8C2B88F66AC4}" type="datetimeFigureOut">
              <a:rPr lang="en-US" smtClean="0"/>
              <a:t>11/20/2020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A21D8-1E54-4447-BB8B-835F4DF09638}" type="slidenum">
              <a:rPr lang="en-US" smtClean="0"/>
              <a:t>‹#›</a:t>
            </a:fld>
            <a:endParaRPr lang="en-US"/>
          </a:p>
        </p:txBody>
      </p:sp>
    </p:spTree>
    <p:extLst>
      <p:ext uri="{BB962C8B-B14F-4D97-AF65-F5344CB8AC3E}">
        <p14:creationId xmlns:p14="http://schemas.microsoft.com/office/powerpoint/2010/main" val="3443901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BD6992-A53B-47DC-A9EA-8C2B88F66AC4}" type="datetimeFigureOut">
              <a:rPr lang="en-US" smtClean="0"/>
              <a:t>11/20/2020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A21D8-1E54-4447-BB8B-835F4DF09638}" type="slidenum">
              <a:rPr lang="en-US" smtClean="0"/>
              <a:t>‹#›</a:t>
            </a:fld>
            <a:endParaRPr lang="en-US"/>
          </a:p>
        </p:txBody>
      </p:sp>
    </p:spTree>
    <p:extLst>
      <p:ext uri="{BB962C8B-B14F-4D97-AF65-F5344CB8AC3E}">
        <p14:creationId xmlns:p14="http://schemas.microsoft.com/office/powerpoint/2010/main" val="493847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3"/>
        <p:cNvGrpSpPr/>
        <p:nvPr/>
      </p:nvGrpSpPr>
      <p:grpSpPr>
        <a:xfrm>
          <a:off x="0" y="0"/>
          <a:ext cx="0" cy="0"/>
          <a:chOff x="0" y="0"/>
          <a:chExt cx="0" cy="0"/>
        </a:xfrm>
      </p:grpSpPr>
      <p:grpSp>
        <p:nvGrpSpPr>
          <p:cNvPr id="54" name="Google Shape;54;p7"/>
          <p:cNvGrpSpPr/>
          <p:nvPr/>
        </p:nvGrpSpPr>
        <p:grpSpPr>
          <a:xfrm>
            <a:off x="-5145844" y="-6942536"/>
            <a:ext cx="11642616" cy="10859491"/>
            <a:chOff x="-3859383" y="-5206902"/>
            <a:chExt cx="8731962" cy="8144618"/>
          </a:xfrm>
        </p:grpSpPr>
        <p:sp>
          <p:nvSpPr>
            <p:cNvPr id="55" name="Google Shape;55;p7"/>
            <p:cNvSpPr/>
            <p:nvPr/>
          </p:nvSpPr>
          <p:spPr>
            <a:xfrm rot="956485">
              <a:off x="-3025831" y="-4353489"/>
              <a:ext cx="7064862" cy="6071835"/>
            </a:xfrm>
            <a:custGeom>
              <a:avLst/>
              <a:gdLst/>
              <a:ahLst/>
              <a:cxnLst/>
              <a:rect l="l" t="t" r="r" b="b"/>
              <a:pathLst>
                <a:path w="158756" h="136432" extrusionOk="0">
                  <a:moveTo>
                    <a:pt x="94128" y="0"/>
                  </a:moveTo>
                  <a:cubicBezTo>
                    <a:pt x="89863" y="0"/>
                    <a:pt x="85754" y="469"/>
                    <a:pt x="82099" y="1371"/>
                  </a:cubicBezTo>
                  <a:cubicBezTo>
                    <a:pt x="61878" y="6356"/>
                    <a:pt x="55779" y="30626"/>
                    <a:pt x="33457" y="31867"/>
                  </a:cubicBezTo>
                  <a:cubicBezTo>
                    <a:pt x="13110" y="32955"/>
                    <a:pt x="0" y="47507"/>
                    <a:pt x="11642" y="69094"/>
                  </a:cubicBezTo>
                  <a:cubicBezTo>
                    <a:pt x="24473" y="92807"/>
                    <a:pt x="3265" y="108245"/>
                    <a:pt x="17817" y="129352"/>
                  </a:cubicBezTo>
                  <a:cubicBezTo>
                    <a:pt x="21157" y="134197"/>
                    <a:pt x="28379" y="136431"/>
                    <a:pt x="37163" y="136431"/>
                  </a:cubicBezTo>
                  <a:cubicBezTo>
                    <a:pt x="53337" y="136431"/>
                    <a:pt x="74809" y="128857"/>
                    <a:pt x="87110" y="116065"/>
                  </a:cubicBezTo>
                  <a:cubicBezTo>
                    <a:pt x="90511" y="112524"/>
                    <a:pt x="94864" y="111582"/>
                    <a:pt x="99712" y="111582"/>
                  </a:cubicBezTo>
                  <a:cubicBezTo>
                    <a:pt x="105219" y="111582"/>
                    <a:pt x="111366" y="112798"/>
                    <a:pt x="117483" y="112798"/>
                  </a:cubicBezTo>
                  <a:cubicBezTo>
                    <a:pt x="122528" y="112798"/>
                    <a:pt x="127553" y="111971"/>
                    <a:pt x="132183" y="108954"/>
                  </a:cubicBezTo>
                  <a:cubicBezTo>
                    <a:pt x="143090" y="101842"/>
                    <a:pt x="132942" y="88429"/>
                    <a:pt x="136384" y="80862"/>
                  </a:cubicBezTo>
                  <a:cubicBezTo>
                    <a:pt x="139573" y="73877"/>
                    <a:pt x="152303" y="70360"/>
                    <a:pt x="154428" y="63400"/>
                  </a:cubicBezTo>
                  <a:cubicBezTo>
                    <a:pt x="158756" y="49152"/>
                    <a:pt x="136207" y="46089"/>
                    <a:pt x="134106" y="26679"/>
                  </a:cubicBezTo>
                  <a:cubicBezTo>
                    <a:pt x="132109" y="8029"/>
                    <a:pt x="111777" y="0"/>
                    <a:pt x="94128" y="0"/>
                  </a:cubicBezTo>
                  <a:close/>
                </a:path>
              </a:pathLst>
            </a:custGeom>
            <a:solidFill>
              <a:srgbClr val="009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7"/>
            <p:cNvSpPr/>
            <p:nvPr/>
          </p:nvSpPr>
          <p:spPr>
            <a:xfrm rot="1217269">
              <a:off x="-3025778" y="-4170472"/>
              <a:ext cx="7064753" cy="6071758"/>
            </a:xfrm>
            <a:custGeom>
              <a:avLst/>
              <a:gdLst/>
              <a:ahLst/>
              <a:cxnLst/>
              <a:rect l="l" t="t" r="r" b="b"/>
              <a:pathLst>
                <a:path w="158756" h="136432" extrusionOk="0">
                  <a:moveTo>
                    <a:pt x="94128" y="0"/>
                  </a:moveTo>
                  <a:cubicBezTo>
                    <a:pt x="89863" y="0"/>
                    <a:pt x="85754" y="469"/>
                    <a:pt x="82099" y="1371"/>
                  </a:cubicBezTo>
                  <a:cubicBezTo>
                    <a:pt x="61878" y="6356"/>
                    <a:pt x="55779" y="30626"/>
                    <a:pt x="33457" y="31867"/>
                  </a:cubicBezTo>
                  <a:cubicBezTo>
                    <a:pt x="13110" y="32955"/>
                    <a:pt x="0" y="47507"/>
                    <a:pt x="11642" y="69094"/>
                  </a:cubicBezTo>
                  <a:cubicBezTo>
                    <a:pt x="24473" y="92807"/>
                    <a:pt x="3265" y="108245"/>
                    <a:pt x="17817" y="129352"/>
                  </a:cubicBezTo>
                  <a:cubicBezTo>
                    <a:pt x="21157" y="134197"/>
                    <a:pt x="28379" y="136431"/>
                    <a:pt x="37163" y="136431"/>
                  </a:cubicBezTo>
                  <a:cubicBezTo>
                    <a:pt x="53337" y="136431"/>
                    <a:pt x="74809" y="128857"/>
                    <a:pt x="87110" y="116065"/>
                  </a:cubicBezTo>
                  <a:cubicBezTo>
                    <a:pt x="90511" y="112524"/>
                    <a:pt x="94864" y="111582"/>
                    <a:pt x="99712" y="111582"/>
                  </a:cubicBezTo>
                  <a:cubicBezTo>
                    <a:pt x="105219" y="111582"/>
                    <a:pt x="111366" y="112798"/>
                    <a:pt x="117483" y="112798"/>
                  </a:cubicBezTo>
                  <a:cubicBezTo>
                    <a:pt x="122528" y="112798"/>
                    <a:pt x="127553" y="111971"/>
                    <a:pt x="132183" y="108954"/>
                  </a:cubicBezTo>
                  <a:cubicBezTo>
                    <a:pt x="143090" y="101842"/>
                    <a:pt x="132942" y="88429"/>
                    <a:pt x="136384" y="80862"/>
                  </a:cubicBezTo>
                  <a:cubicBezTo>
                    <a:pt x="139573" y="73877"/>
                    <a:pt x="152303" y="70360"/>
                    <a:pt x="154428" y="63400"/>
                  </a:cubicBezTo>
                  <a:cubicBezTo>
                    <a:pt x="158756" y="49152"/>
                    <a:pt x="136207" y="46089"/>
                    <a:pt x="134106" y="26679"/>
                  </a:cubicBezTo>
                  <a:cubicBezTo>
                    <a:pt x="132109" y="8029"/>
                    <a:pt x="111777" y="0"/>
                    <a:pt x="94128" y="0"/>
                  </a:cubicBezTo>
                  <a:close/>
                </a:path>
              </a:pathLst>
            </a:custGeom>
            <a:noFill/>
            <a:ln w="28575" cap="flat" cmpd="sng">
              <a:solidFill>
                <a:srgbClr val="0047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7" name="Google Shape;57;p7"/>
          <p:cNvSpPr txBox="1">
            <a:spLocks noGrp="1"/>
          </p:cNvSpPr>
          <p:nvPr>
            <p:ph type="ctrTitle"/>
          </p:nvPr>
        </p:nvSpPr>
        <p:spPr>
          <a:xfrm>
            <a:off x="5807589" y="720000"/>
            <a:ext cx="2734800" cy="1238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477D"/>
              </a:buClr>
              <a:buSzPts val="2000"/>
              <a:buFont typeface="Nunito Black"/>
              <a:buNone/>
              <a:defRPr sz="2667">
                <a:solidFill>
                  <a:srgbClr val="00477D"/>
                </a:solidFill>
                <a:latin typeface="Nunito Black"/>
                <a:ea typeface="Nunito Black"/>
                <a:cs typeface="Nunito Black"/>
                <a:sym typeface="Nunito Black"/>
              </a:defRPr>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
        <p:nvSpPr>
          <p:cNvPr id="58" name="Google Shape;58;p7"/>
          <p:cNvSpPr txBox="1">
            <a:spLocks noGrp="1"/>
          </p:cNvSpPr>
          <p:nvPr>
            <p:ph type="subTitle" idx="1"/>
          </p:nvPr>
        </p:nvSpPr>
        <p:spPr>
          <a:xfrm>
            <a:off x="5807589" y="1958400"/>
            <a:ext cx="2734800" cy="12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93FC"/>
              </a:buClr>
              <a:buSzPts val="1600"/>
              <a:buFont typeface="Nunito"/>
              <a:buNone/>
              <a:defRPr sz="2133">
                <a:solidFill>
                  <a:srgbClr val="0093FC"/>
                </a:solidFill>
                <a:latin typeface="Nunito"/>
                <a:ea typeface="Nunito"/>
                <a:cs typeface="Nunito"/>
                <a:sym typeface="Nunito"/>
              </a:defRPr>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59" name="Google Shape;59;p7"/>
          <p:cNvSpPr txBox="1">
            <a:spLocks noGrp="1"/>
          </p:cNvSpPr>
          <p:nvPr>
            <p:ph type="ctrTitle" idx="2"/>
          </p:nvPr>
        </p:nvSpPr>
        <p:spPr>
          <a:xfrm>
            <a:off x="8814763" y="720000"/>
            <a:ext cx="2734800" cy="1238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477D"/>
              </a:buClr>
              <a:buSzPts val="2000"/>
              <a:buFont typeface="Nunito Black"/>
              <a:buNone/>
              <a:defRPr sz="2667">
                <a:solidFill>
                  <a:srgbClr val="00477D"/>
                </a:solidFill>
                <a:latin typeface="Nunito Black"/>
                <a:ea typeface="Nunito Black"/>
                <a:cs typeface="Nunito Black"/>
                <a:sym typeface="Nunito Black"/>
              </a:defRPr>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
        <p:nvSpPr>
          <p:cNvPr id="60" name="Google Shape;60;p7"/>
          <p:cNvSpPr txBox="1">
            <a:spLocks noGrp="1"/>
          </p:cNvSpPr>
          <p:nvPr>
            <p:ph type="subTitle" idx="3"/>
          </p:nvPr>
        </p:nvSpPr>
        <p:spPr>
          <a:xfrm>
            <a:off x="8814763" y="1958400"/>
            <a:ext cx="2734800" cy="12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93FC"/>
              </a:buClr>
              <a:buSzPts val="1600"/>
              <a:buFont typeface="Nunito"/>
              <a:buNone/>
              <a:defRPr sz="2133">
                <a:solidFill>
                  <a:srgbClr val="0093FC"/>
                </a:solidFill>
                <a:latin typeface="Nunito"/>
                <a:ea typeface="Nunito"/>
                <a:cs typeface="Nunito"/>
                <a:sym typeface="Nunito"/>
              </a:defRPr>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61" name="Google Shape;61;p7"/>
          <p:cNvSpPr txBox="1">
            <a:spLocks noGrp="1"/>
          </p:cNvSpPr>
          <p:nvPr>
            <p:ph type="ctrTitle" idx="4"/>
          </p:nvPr>
        </p:nvSpPr>
        <p:spPr>
          <a:xfrm>
            <a:off x="5807589" y="3429000"/>
            <a:ext cx="2734800" cy="1238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477D"/>
              </a:buClr>
              <a:buSzPts val="2000"/>
              <a:buFont typeface="Nunito Black"/>
              <a:buNone/>
              <a:defRPr sz="2667">
                <a:solidFill>
                  <a:srgbClr val="00477D"/>
                </a:solidFill>
                <a:latin typeface="Nunito Black"/>
                <a:ea typeface="Nunito Black"/>
                <a:cs typeface="Nunito Black"/>
                <a:sym typeface="Nunito Black"/>
              </a:defRPr>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
        <p:nvSpPr>
          <p:cNvPr id="62" name="Google Shape;62;p7"/>
          <p:cNvSpPr txBox="1">
            <a:spLocks noGrp="1"/>
          </p:cNvSpPr>
          <p:nvPr>
            <p:ph type="subTitle" idx="5"/>
          </p:nvPr>
        </p:nvSpPr>
        <p:spPr>
          <a:xfrm>
            <a:off x="5807589" y="4667400"/>
            <a:ext cx="2734800" cy="12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93FC"/>
              </a:buClr>
              <a:buSzPts val="1600"/>
              <a:buFont typeface="Nunito"/>
              <a:buNone/>
              <a:defRPr sz="2133">
                <a:solidFill>
                  <a:srgbClr val="0093FC"/>
                </a:solidFill>
                <a:latin typeface="Nunito"/>
                <a:ea typeface="Nunito"/>
                <a:cs typeface="Nunito"/>
                <a:sym typeface="Nunito"/>
              </a:defRPr>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63" name="Google Shape;63;p7"/>
          <p:cNvSpPr txBox="1">
            <a:spLocks noGrp="1"/>
          </p:cNvSpPr>
          <p:nvPr>
            <p:ph type="ctrTitle" idx="6"/>
          </p:nvPr>
        </p:nvSpPr>
        <p:spPr>
          <a:xfrm>
            <a:off x="8814763" y="3429000"/>
            <a:ext cx="2734800" cy="1238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477D"/>
              </a:buClr>
              <a:buSzPts val="2000"/>
              <a:buFont typeface="Nunito Black"/>
              <a:buNone/>
              <a:defRPr sz="2667">
                <a:solidFill>
                  <a:srgbClr val="00477D"/>
                </a:solidFill>
                <a:latin typeface="Nunito Black"/>
                <a:ea typeface="Nunito Black"/>
                <a:cs typeface="Nunito Black"/>
                <a:sym typeface="Nunito Black"/>
              </a:defRPr>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endParaRPr/>
          </a:p>
        </p:txBody>
      </p:sp>
      <p:sp>
        <p:nvSpPr>
          <p:cNvPr id="64" name="Google Shape;64;p7"/>
          <p:cNvSpPr txBox="1">
            <a:spLocks noGrp="1"/>
          </p:cNvSpPr>
          <p:nvPr>
            <p:ph type="subTitle" idx="7"/>
          </p:nvPr>
        </p:nvSpPr>
        <p:spPr>
          <a:xfrm>
            <a:off x="8814763" y="4667400"/>
            <a:ext cx="2734800" cy="123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93FC"/>
              </a:buClr>
              <a:buSzPts val="1600"/>
              <a:buFont typeface="Nunito"/>
              <a:buNone/>
              <a:defRPr sz="2133">
                <a:solidFill>
                  <a:srgbClr val="0093FC"/>
                </a:solidFill>
                <a:latin typeface="Nunito"/>
                <a:ea typeface="Nunito"/>
                <a:cs typeface="Nunito"/>
                <a:sym typeface="Nunito"/>
              </a:defRPr>
            </a:lvl1pPr>
            <a:lvl2pPr lvl="1" rtl="0">
              <a:lnSpc>
                <a:spcPct val="100000"/>
              </a:lnSpc>
              <a:spcBef>
                <a:spcPts val="0"/>
              </a:spcBef>
              <a:spcAft>
                <a:spcPts val="0"/>
              </a:spcAft>
              <a:buSzPts val="1600"/>
              <a:buNone/>
              <a:defRPr sz="2133"/>
            </a:lvl2pPr>
            <a:lvl3pPr lvl="2" rtl="0">
              <a:lnSpc>
                <a:spcPct val="100000"/>
              </a:lnSpc>
              <a:spcBef>
                <a:spcPts val="0"/>
              </a:spcBef>
              <a:spcAft>
                <a:spcPts val="0"/>
              </a:spcAft>
              <a:buSzPts val="1600"/>
              <a:buNone/>
              <a:defRPr sz="2133"/>
            </a:lvl3pPr>
            <a:lvl4pPr lvl="3" rtl="0">
              <a:lnSpc>
                <a:spcPct val="100000"/>
              </a:lnSpc>
              <a:spcBef>
                <a:spcPts val="0"/>
              </a:spcBef>
              <a:spcAft>
                <a:spcPts val="0"/>
              </a:spcAft>
              <a:buSzPts val="1600"/>
              <a:buNone/>
              <a:defRPr sz="2133"/>
            </a:lvl4pPr>
            <a:lvl5pPr lvl="4" rtl="0">
              <a:lnSpc>
                <a:spcPct val="100000"/>
              </a:lnSpc>
              <a:spcBef>
                <a:spcPts val="0"/>
              </a:spcBef>
              <a:spcAft>
                <a:spcPts val="0"/>
              </a:spcAft>
              <a:buSzPts val="1600"/>
              <a:buNone/>
              <a:defRPr sz="2133"/>
            </a:lvl5pPr>
            <a:lvl6pPr lvl="5" rtl="0">
              <a:lnSpc>
                <a:spcPct val="100000"/>
              </a:lnSpc>
              <a:spcBef>
                <a:spcPts val="0"/>
              </a:spcBef>
              <a:spcAft>
                <a:spcPts val="0"/>
              </a:spcAft>
              <a:buSzPts val="1600"/>
              <a:buNone/>
              <a:defRPr sz="2133"/>
            </a:lvl6pPr>
            <a:lvl7pPr lvl="6" rtl="0">
              <a:lnSpc>
                <a:spcPct val="100000"/>
              </a:lnSpc>
              <a:spcBef>
                <a:spcPts val="0"/>
              </a:spcBef>
              <a:spcAft>
                <a:spcPts val="0"/>
              </a:spcAft>
              <a:buSzPts val="1600"/>
              <a:buNone/>
              <a:defRPr sz="2133"/>
            </a:lvl7pPr>
            <a:lvl8pPr lvl="7" rtl="0">
              <a:lnSpc>
                <a:spcPct val="100000"/>
              </a:lnSpc>
              <a:spcBef>
                <a:spcPts val="0"/>
              </a:spcBef>
              <a:spcAft>
                <a:spcPts val="0"/>
              </a:spcAft>
              <a:buSzPts val="1600"/>
              <a:buNone/>
              <a:defRPr sz="2133"/>
            </a:lvl8pPr>
            <a:lvl9pPr lvl="8" rtl="0">
              <a:lnSpc>
                <a:spcPct val="100000"/>
              </a:lnSpc>
              <a:spcBef>
                <a:spcPts val="0"/>
              </a:spcBef>
              <a:spcAft>
                <a:spcPts val="0"/>
              </a:spcAft>
              <a:buSzPts val="1600"/>
              <a:buNone/>
              <a:defRPr sz="2133"/>
            </a:lvl9pPr>
          </a:lstStyle>
          <a:p>
            <a:endParaRPr/>
          </a:p>
        </p:txBody>
      </p:sp>
      <p:sp>
        <p:nvSpPr>
          <p:cNvPr id="65" name="Google Shape;65;p7"/>
          <p:cNvSpPr txBox="1">
            <a:spLocks noGrp="1"/>
          </p:cNvSpPr>
          <p:nvPr>
            <p:ph type="ctrTitle" idx="8"/>
          </p:nvPr>
        </p:nvSpPr>
        <p:spPr>
          <a:xfrm>
            <a:off x="960000" y="3636124"/>
            <a:ext cx="4080000" cy="2160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477D"/>
              </a:buClr>
              <a:buSzPts val="3500"/>
              <a:buFont typeface="Nunito Black"/>
              <a:buNone/>
              <a:defRPr>
                <a:solidFill>
                  <a:srgbClr val="00477D"/>
                </a:solidFill>
                <a:latin typeface="Nunito Black"/>
                <a:ea typeface="Nunito Black"/>
                <a:cs typeface="Nunito Black"/>
                <a:sym typeface="Nunito Black"/>
              </a:defRPr>
            </a:lvl1pPr>
            <a:lvl2pPr lvl="1" rtl="0">
              <a:spcBef>
                <a:spcPts val="0"/>
              </a:spcBef>
              <a:spcAft>
                <a:spcPts val="0"/>
              </a:spcAft>
              <a:buSzPts val="3500"/>
              <a:buNone/>
              <a:defRPr sz="4667"/>
            </a:lvl2pPr>
            <a:lvl3pPr lvl="2" rtl="0">
              <a:spcBef>
                <a:spcPts val="0"/>
              </a:spcBef>
              <a:spcAft>
                <a:spcPts val="0"/>
              </a:spcAft>
              <a:buSzPts val="3500"/>
              <a:buNone/>
              <a:defRPr sz="4667"/>
            </a:lvl3pPr>
            <a:lvl4pPr lvl="3" rtl="0">
              <a:spcBef>
                <a:spcPts val="0"/>
              </a:spcBef>
              <a:spcAft>
                <a:spcPts val="0"/>
              </a:spcAft>
              <a:buSzPts val="3500"/>
              <a:buNone/>
              <a:defRPr sz="4667"/>
            </a:lvl4pPr>
            <a:lvl5pPr lvl="4" rtl="0">
              <a:spcBef>
                <a:spcPts val="0"/>
              </a:spcBef>
              <a:spcAft>
                <a:spcPts val="0"/>
              </a:spcAft>
              <a:buSzPts val="3500"/>
              <a:buNone/>
              <a:defRPr sz="4667"/>
            </a:lvl5pPr>
            <a:lvl6pPr lvl="5" rtl="0">
              <a:spcBef>
                <a:spcPts val="0"/>
              </a:spcBef>
              <a:spcAft>
                <a:spcPts val="0"/>
              </a:spcAft>
              <a:buSzPts val="3500"/>
              <a:buNone/>
              <a:defRPr sz="4667"/>
            </a:lvl6pPr>
            <a:lvl7pPr lvl="6" rtl="0">
              <a:spcBef>
                <a:spcPts val="0"/>
              </a:spcBef>
              <a:spcAft>
                <a:spcPts val="0"/>
              </a:spcAft>
              <a:buSzPts val="3500"/>
              <a:buNone/>
              <a:defRPr sz="4667"/>
            </a:lvl7pPr>
            <a:lvl8pPr lvl="7" rtl="0">
              <a:spcBef>
                <a:spcPts val="0"/>
              </a:spcBef>
              <a:spcAft>
                <a:spcPts val="0"/>
              </a:spcAft>
              <a:buSzPts val="3500"/>
              <a:buNone/>
              <a:defRPr sz="4667"/>
            </a:lvl8pPr>
            <a:lvl9pPr lvl="8" rtl="0">
              <a:spcBef>
                <a:spcPts val="0"/>
              </a:spcBef>
              <a:spcAft>
                <a:spcPts val="0"/>
              </a:spcAft>
              <a:buSzPts val="3500"/>
              <a:buNone/>
              <a:defRPr sz="4667"/>
            </a:lvl9pPr>
          </a:lstStyle>
          <a:p>
            <a:endParaRPr/>
          </a:p>
        </p:txBody>
      </p:sp>
      <p:sp>
        <p:nvSpPr>
          <p:cNvPr id="66" name="Google Shape;66;p7"/>
          <p:cNvSpPr txBox="1">
            <a:spLocks noGrp="1"/>
          </p:cNvSpPr>
          <p:nvPr>
            <p:ph type="title" idx="9" hasCustomPrompt="1"/>
          </p:nvPr>
        </p:nvSpPr>
        <p:spPr>
          <a:xfrm>
            <a:off x="4568367" y="1438160"/>
            <a:ext cx="715600" cy="25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3500"/>
              <a:buFont typeface="Nunito Black"/>
              <a:buNone/>
              <a:defRPr sz="2133">
                <a:solidFill>
                  <a:schemeClr val="lt2"/>
                </a:solidFill>
                <a:latin typeface="Nunito"/>
                <a:ea typeface="Nunito"/>
                <a:cs typeface="Nunito"/>
                <a:sym typeface="Nunito"/>
              </a:defRPr>
            </a:lvl1pPr>
            <a:lvl2pPr lvl="1" rtl="0">
              <a:spcBef>
                <a:spcPts val="0"/>
              </a:spcBef>
              <a:spcAft>
                <a:spcPts val="0"/>
              </a:spcAft>
              <a:buClr>
                <a:schemeClr val="lt2"/>
              </a:buClr>
              <a:buSzPts val="3500"/>
              <a:buNone/>
              <a:defRPr sz="4667">
                <a:solidFill>
                  <a:schemeClr val="lt2"/>
                </a:solidFill>
              </a:defRPr>
            </a:lvl2pPr>
            <a:lvl3pPr lvl="2" rtl="0">
              <a:spcBef>
                <a:spcPts val="0"/>
              </a:spcBef>
              <a:spcAft>
                <a:spcPts val="0"/>
              </a:spcAft>
              <a:buClr>
                <a:schemeClr val="lt2"/>
              </a:buClr>
              <a:buSzPts val="3500"/>
              <a:buNone/>
              <a:defRPr sz="4667">
                <a:solidFill>
                  <a:schemeClr val="lt2"/>
                </a:solidFill>
              </a:defRPr>
            </a:lvl3pPr>
            <a:lvl4pPr lvl="3" rtl="0">
              <a:spcBef>
                <a:spcPts val="0"/>
              </a:spcBef>
              <a:spcAft>
                <a:spcPts val="0"/>
              </a:spcAft>
              <a:buClr>
                <a:schemeClr val="lt2"/>
              </a:buClr>
              <a:buSzPts val="3500"/>
              <a:buNone/>
              <a:defRPr sz="4667">
                <a:solidFill>
                  <a:schemeClr val="lt2"/>
                </a:solidFill>
              </a:defRPr>
            </a:lvl4pPr>
            <a:lvl5pPr lvl="4" rtl="0">
              <a:spcBef>
                <a:spcPts val="0"/>
              </a:spcBef>
              <a:spcAft>
                <a:spcPts val="0"/>
              </a:spcAft>
              <a:buClr>
                <a:schemeClr val="lt2"/>
              </a:buClr>
              <a:buSzPts val="3500"/>
              <a:buNone/>
              <a:defRPr sz="4667">
                <a:solidFill>
                  <a:schemeClr val="lt2"/>
                </a:solidFill>
              </a:defRPr>
            </a:lvl5pPr>
            <a:lvl6pPr lvl="5" rtl="0">
              <a:spcBef>
                <a:spcPts val="0"/>
              </a:spcBef>
              <a:spcAft>
                <a:spcPts val="0"/>
              </a:spcAft>
              <a:buClr>
                <a:schemeClr val="lt2"/>
              </a:buClr>
              <a:buSzPts val="3500"/>
              <a:buNone/>
              <a:defRPr sz="4667">
                <a:solidFill>
                  <a:schemeClr val="lt2"/>
                </a:solidFill>
              </a:defRPr>
            </a:lvl6pPr>
            <a:lvl7pPr lvl="6" rtl="0">
              <a:spcBef>
                <a:spcPts val="0"/>
              </a:spcBef>
              <a:spcAft>
                <a:spcPts val="0"/>
              </a:spcAft>
              <a:buClr>
                <a:schemeClr val="lt2"/>
              </a:buClr>
              <a:buSzPts val="3500"/>
              <a:buNone/>
              <a:defRPr sz="4667">
                <a:solidFill>
                  <a:schemeClr val="lt2"/>
                </a:solidFill>
              </a:defRPr>
            </a:lvl7pPr>
            <a:lvl8pPr lvl="7" rtl="0">
              <a:spcBef>
                <a:spcPts val="0"/>
              </a:spcBef>
              <a:spcAft>
                <a:spcPts val="0"/>
              </a:spcAft>
              <a:buClr>
                <a:schemeClr val="lt2"/>
              </a:buClr>
              <a:buSzPts val="3500"/>
              <a:buNone/>
              <a:defRPr sz="4667">
                <a:solidFill>
                  <a:schemeClr val="lt2"/>
                </a:solidFill>
              </a:defRPr>
            </a:lvl8pPr>
            <a:lvl9pPr lvl="8" rtl="0">
              <a:spcBef>
                <a:spcPts val="0"/>
              </a:spcBef>
              <a:spcAft>
                <a:spcPts val="0"/>
              </a:spcAft>
              <a:buClr>
                <a:schemeClr val="lt2"/>
              </a:buClr>
              <a:buSzPts val="3500"/>
              <a:buNone/>
              <a:defRPr sz="4667">
                <a:solidFill>
                  <a:schemeClr val="lt2"/>
                </a:solidFill>
              </a:defRPr>
            </a:lvl9pPr>
          </a:lstStyle>
          <a:p>
            <a:r>
              <a:t>xx%</a:t>
            </a:r>
          </a:p>
        </p:txBody>
      </p:sp>
      <p:sp>
        <p:nvSpPr>
          <p:cNvPr id="67" name="Google Shape;67;p7"/>
          <p:cNvSpPr txBox="1">
            <a:spLocks noGrp="1"/>
          </p:cNvSpPr>
          <p:nvPr>
            <p:ph type="title" idx="13" hasCustomPrompt="1"/>
          </p:nvPr>
        </p:nvSpPr>
        <p:spPr>
          <a:xfrm>
            <a:off x="8012928" y="1438160"/>
            <a:ext cx="715600" cy="25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3500"/>
              <a:buFont typeface="Nunito Black"/>
              <a:buNone/>
              <a:defRPr sz="2133">
                <a:solidFill>
                  <a:schemeClr val="lt2"/>
                </a:solidFill>
                <a:latin typeface="Nunito"/>
                <a:ea typeface="Nunito"/>
                <a:cs typeface="Nunito"/>
                <a:sym typeface="Nunito"/>
              </a:defRPr>
            </a:lvl1pPr>
            <a:lvl2pPr lvl="1" rtl="0">
              <a:spcBef>
                <a:spcPts val="0"/>
              </a:spcBef>
              <a:spcAft>
                <a:spcPts val="0"/>
              </a:spcAft>
              <a:buClr>
                <a:schemeClr val="lt2"/>
              </a:buClr>
              <a:buSzPts val="3500"/>
              <a:buNone/>
              <a:defRPr sz="4667">
                <a:solidFill>
                  <a:schemeClr val="lt2"/>
                </a:solidFill>
              </a:defRPr>
            </a:lvl2pPr>
            <a:lvl3pPr lvl="2" rtl="0">
              <a:spcBef>
                <a:spcPts val="0"/>
              </a:spcBef>
              <a:spcAft>
                <a:spcPts val="0"/>
              </a:spcAft>
              <a:buClr>
                <a:schemeClr val="lt2"/>
              </a:buClr>
              <a:buSzPts val="3500"/>
              <a:buNone/>
              <a:defRPr sz="4667">
                <a:solidFill>
                  <a:schemeClr val="lt2"/>
                </a:solidFill>
              </a:defRPr>
            </a:lvl3pPr>
            <a:lvl4pPr lvl="3" rtl="0">
              <a:spcBef>
                <a:spcPts val="0"/>
              </a:spcBef>
              <a:spcAft>
                <a:spcPts val="0"/>
              </a:spcAft>
              <a:buClr>
                <a:schemeClr val="lt2"/>
              </a:buClr>
              <a:buSzPts val="3500"/>
              <a:buNone/>
              <a:defRPr sz="4667">
                <a:solidFill>
                  <a:schemeClr val="lt2"/>
                </a:solidFill>
              </a:defRPr>
            </a:lvl4pPr>
            <a:lvl5pPr lvl="4" rtl="0">
              <a:spcBef>
                <a:spcPts val="0"/>
              </a:spcBef>
              <a:spcAft>
                <a:spcPts val="0"/>
              </a:spcAft>
              <a:buClr>
                <a:schemeClr val="lt2"/>
              </a:buClr>
              <a:buSzPts val="3500"/>
              <a:buNone/>
              <a:defRPr sz="4667">
                <a:solidFill>
                  <a:schemeClr val="lt2"/>
                </a:solidFill>
              </a:defRPr>
            </a:lvl5pPr>
            <a:lvl6pPr lvl="5" rtl="0">
              <a:spcBef>
                <a:spcPts val="0"/>
              </a:spcBef>
              <a:spcAft>
                <a:spcPts val="0"/>
              </a:spcAft>
              <a:buClr>
                <a:schemeClr val="lt2"/>
              </a:buClr>
              <a:buSzPts val="3500"/>
              <a:buNone/>
              <a:defRPr sz="4667">
                <a:solidFill>
                  <a:schemeClr val="lt2"/>
                </a:solidFill>
              </a:defRPr>
            </a:lvl6pPr>
            <a:lvl7pPr lvl="6" rtl="0">
              <a:spcBef>
                <a:spcPts val="0"/>
              </a:spcBef>
              <a:spcAft>
                <a:spcPts val="0"/>
              </a:spcAft>
              <a:buClr>
                <a:schemeClr val="lt2"/>
              </a:buClr>
              <a:buSzPts val="3500"/>
              <a:buNone/>
              <a:defRPr sz="4667">
                <a:solidFill>
                  <a:schemeClr val="lt2"/>
                </a:solidFill>
              </a:defRPr>
            </a:lvl7pPr>
            <a:lvl8pPr lvl="7" rtl="0">
              <a:spcBef>
                <a:spcPts val="0"/>
              </a:spcBef>
              <a:spcAft>
                <a:spcPts val="0"/>
              </a:spcAft>
              <a:buClr>
                <a:schemeClr val="lt2"/>
              </a:buClr>
              <a:buSzPts val="3500"/>
              <a:buNone/>
              <a:defRPr sz="4667">
                <a:solidFill>
                  <a:schemeClr val="lt2"/>
                </a:solidFill>
              </a:defRPr>
            </a:lvl8pPr>
            <a:lvl9pPr lvl="8" rtl="0">
              <a:spcBef>
                <a:spcPts val="0"/>
              </a:spcBef>
              <a:spcAft>
                <a:spcPts val="0"/>
              </a:spcAft>
              <a:buClr>
                <a:schemeClr val="lt2"/>
              </a:buClr>
              <a:buSzPts val="3500"/>
              <a:buNone/>
              <a:defRPr sz="4667">
                <a:solidFill>
                  <a:schemeClr val="lt2"/>
                </a:solidFill>
              </a:defRPr>
            </a:lvl9pPr>
          </a:lstStyle>
          <a:p>
            <a:r>
              <a:t>xx%</a:t>
            </a:r>
          </a:p>
        </p:txBody>
      </p:sp>
      <p:sp>
        <p:nvSpPr>
          <p:cNvPr id="68" name="Google Shape;68;p7"/>
          <p:cNvSpPr txBox="1">
            <a:spLocks noGrp="1"/>
          </p:cNvSpPr>
          <p:nvPr>
            <p:ph type="title" idx="14" hasCustomPrompt="1"/>
          </p:nvPr>
        </p:nvSpPr>
        <p:spPr>
          <a:xfrm>
            <a:off x="4568367" y="3885004"/>
            <a:ext cx="715600" cy="25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3500"/>
              <a:buFont typeface="Nunito Black"/>
              <a:buNone/>
              <a:defRPr sz="2133">
                <a:solidFill>
                  <a:schemeClr val="lt2"/>
                </a:solidFill>
                <a:latin typeface="Nunito"/>
                <a:ea typeface="Nunito"/>
                <a:cs typeface="Nunito"/>
                <a:sym typeface="Nunito"/>
              </a:defRPr>
            </a:lvl1pPr>
            <a:lvl2pPr lvl="1" rtl="0">
              <a:spcBef>
                <a:spcPts val="0"/>
              </a:spcBef>
              <a:spcAft>
                <a:spcPts val="0"/>
              </a:spcAft>
              <a:buClr>
                <a:schemeClr val="lt2"/>
              </a:buClr>
              <a:buSzPts val="3500"/>
              <a:buNone/>
              <a:defRPr sz="4667">
                <a:solidFill>
                  <a:schemeClr val="lt2"/>
                </a:solidFill>
              </a:defRPr>
            </a:lvl2pPr>
            <a:lvl3pPr lvl="2" rtl="0">
              <a:spcBef>
                <a:spcPts val="0"/>
              </a:spcBef>
              <a:spcAft>
                <a:spcPts val="0"/>
              </a:spcAft>
              <a:buClr>
                <a:schemeClr val="lt2"/>
              </a:buClr>
              <a:buSzPts val="3500"/>
              <a:buNone/>
              <a:defRPr sz="4667">
                <a:solidFill>
                  <a:schemeClr val="lt2"/>
                </a:solidFill>
              </a:defRPr>
            </a:lvl3pPr>
            <a:lvl4pPr lvl="3" rtl="0">
              <a:spcBef>
                <a:spcPts val="0"/>
              </a:spcBef>
              <a:spcAft>
                <a:spcPts val="0"/>
              </a:spcAft>
              <a:buClr>
                <a:schemeClr val="lt2"/>
              </a:buClr>
              <a:buSzPts val="3500"/>
              <a:buNone/>
              <a:defRPr sz="4667">
                <a:solidFill>
                  <a:schemeClr val="lt2"/>
                </a:solidFill>
              </a:defRPr>
            </a:lvl4pPr>
            <a:lvl5pPr lvl="4" rtl="0">
              <a:spcBef>
                <a:spcPts val="0"/>
              </a:spcBef>
              <a:spcAft>
                <a:spcPts val="0"/>
              </a:spcAft>
              <a:buClr>
                <a:schemeClr val="lt2"/>
              </a:buClr>
              <a:buSzPts val="3500"/>
              <a:buNone/>
              <a:defRPr sz="4667">
                <a:solidFill>
                  <a:schemeClr val="lt2"/>
                </a:solidFill>
              </a:defRPr>
            </a:lvl5pPr>
            <a:lvl6pPr lvl="5" rtl="0">
              <a:spcBef>
                <a:spcPts val="0"/>
              </a:spcBef>
              <a:spcAft>
                <a:spcPts val="0"/>
              </a:spcAft>
              <a:buClr>
                <a:schemeClr val="lt2"/>
              </a:buClr>
              <a:buSzPts val="3500"/>
              <a:buNone/>
              <a:defRPr sz="4667">
                <a:solidFill>
                  <a:schemeClr val="lt2"/>
                </a:solidFill>
              </a:defRPr>
            </a:lvl6pPr>
            <a:lvl7pPr lvl="6" rtl="0">
              <a:spcBef>
                <a:spcPts val="0"/>
              </a:spcBef>
              <a:spcAft>
                <a:spcPts val="0"/>
              </a:spcAft>
              <a:buClr>
                <a:schemeClr val="lt2"/>
              </a:buClr>
              <a:buSzPts val="3500"/>
              <a:buNone/>
              <a:defRPr sz="4667">
                <a:solidFill>
                  <a:schemeClr val="lt2"/>
                </a:solidFill>
              </a:defRPr>
            </a:lvl7pPr>
            <a:lvl8pPr lvl="7" rtl="0">
              <a:spcBef>
                <a:spcPts val="0"/>
              </a:spcBef>
              <a:spcAft>
                <a:spcPts val="0"/>
              </a:spcAft>
              <a:buClr>
                <a:schemeClr val="lt2"/>
              </a:buClr>
              <a:buSzPts val="3500"/>
              <a:buNone/>
              <a:defRPr sz="4667">
                <a:solidFill>
                  <a:schemeClr val="lt2"/>
                </a:solidFill>
              </a:defRPr>
            </a:lvl8pPr>
            <a:lvl9pPr lvl="8" rtl="0">
              <a:spcBef>
                <a:spcPts val="0"/>
              </a:spcBef>
              <a:spcAft>
                <a:spcPts val="0"/>
              </a:spcAft>
              <a:buClr>
                <a:schemeClr val="lt2"/>
              </a:buClr>
              <a:buSzPts val="3500"/>
              <a:buNone/>
              <a:defRPr sz="4667">
                <a:solidFill>
                  <a:schemeClr val="lt2"/>
                </a:solidFill>
              </a:defRPr>
            </a:lvl9pPr>
          </a:lstStyle>
          <a:p>
            <a:r>
              <a:t>xx%</a:t>
            </a:r>
          </a:p>
        </p:txBody>
      </p:sp>
      <p:sp>
        <p:nvSpPr>
          <p:cNvPr id="69" name="Google Shape;69;p7"/>
          <p:cNvSpPr txBox="1">
            <a:spLocks noGrp="1"/>
          </p:cNvSpPr>
          <p:nvPr>
            <p:ph type="title" idx="15" hasCustomPrompt="1"/>
          </p:nvPr>
        </p:nvSpPr>
        <p:spPr>
          <a:xfrm>
            <a:off x="8012928" y="3885004"/>
            <a:ext cx="715600" cy="250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3500"/>
              <a:buFont typeface="Nunito Black"/>
              <a:buNone/>
              <a:defRPr sz="2133">
                <a:solidFill>
                  <a:schemeClr val="lt2"/>
                </a:solidFill>
                <a:latin typeface="Nunito"/>
                <a:ea typeface="Nunito"/>
                <a:cs typeface="Nunito"/>
                <a:sym typeface="Nunito"/>
              </a:defRPr>
            </a:lvl1pPr>
            <a:lvl2pPr lvl="1" rtl="0">
              <a:spcBef>
                <a:spcPts val="0"/>
              </a:spcBef>
              <a:spcAft>
                <a:spcPts val="0"/>
              </a:spcAft>
              <a:buClr>
                <a:schemeClr val="lt2"/>
              </a:buClr>
              <a:buSzPts val="3500"/>
              <a:buNone/>
              <a:defRPr sz="4667">
                <a:solidFill>
                  <a:schemeClr val="lt2"/>
                </a:solidFill>
              </a:defRPr>
            </a:lvl2pPr>
            <a:lvl3pPr lvl="2" rtl="0">
              <a:spcBef>
                <a:spcPts val="0"/>
              </a:spcBef>
              <a:spcAft>
                <a:spcPts val="0"/>
              </a:spcAft>
              <a:buClr>
                <a:schemeClr val="lt2"/>
              </a:buClr>
              <a:buSzPts val="3500"/>
              <a:buNone/>
              <a:defRPr sz="4667">
                <a:solidFill>
                  <a:schemeClr val="lt2"/>
                </a:solidFill>
              </a:defRPr>
            </a:lvl3pPr>
            <a:lvl4pPr lvl="3" rtl="0">
              <a:spcBef>
                <a:spcPts val="0"/>
              </a:spcBef>
              <a:spcAft>
                <a:spcPts val="0"/>
              </a:spcAft>
              <a:buClr>
                <a:schemeClr val="lt2"/>
              </a:buClr>
              <a:buSzPts val="3500"/>
              <a:buNone/>
              <a:defRPr sz="4667">
                <a:solidFill>
                  <a:schemeClr val="lt2"/>
                </a:solidFill>
              </a:defRPr>
            </a:lvl4pPr>
            <a:lvl5pPr lvl="4" rtl="0">
              <a:spcBef>
                <a:spcPts val="0"/>
              </a:spcBef>
              <a:spcAft>
                <a:spcPts val="0"/>
              </a:spcAft>
              <a:buClr>
                <a:schemeClr val="lt2"/>
              </a:buClr>
              <a:buSzPts val="3500"/>
              <a:buNone/>
              <a:defRPr sz="4667">
                <a:solidFill>
                  <a:schemeClr val="lt2"/>
                </a:solidFill>
              </a:defRPr>
            </a:lvl5pPr>
            <a:lvl6pPr lvl="5" rtl="0">
              <a:spcBef>
                <a:spcPts val="0"/>
              </a:spcBef>
              <a:spcAft>
                <a:spcPts val="0"/>
              </a:spcAft>
              <a:buClr>
                <a:schemeClr val="lt2"/>
              </a:buClr>
              <a:buSzPts val="3500"/>
              <a:buNone/>
              <a:defRPr sz="4667">
                <a:solidFill>
                  <a:schemeClr val="lt2"/>
                </a:solidFill>
              </a:defRPr>
            </a:lvl6pPr>
            <a:lvl7pPr lvl="6" rtl="0">
              <a:spcBef>
                <a:spcPts val="0"/>
              </a:spcBef>
              <a:spcAft>
                <a:spcPts val="0"/>
              </a:spcAft>
              <a:buClr>
                <a:schemeClr val="lt2"/>
              </a:buClr>
              <a:buSzPts val="3500"/>
              <a:buNone/>
              <a:defRPr sz="4667">
                <a:solidFill>
                  <a:schemeClr val="lt2"/>
                </a:solidFill>
              </a:defRPr>
            </a:lvl7pPr>
            <a:lvl8pPr lvl="7" rtl="0">
              <a:spcBef>
                <a:spcPts val="0"/>
              </a:spcBef>
              <a:spcAft>
                <a:spcPts val="0"/>
              </a:spcAft>
              <a:buClr>
                <a:schemeClr val="lt2"/>
              </a:buClr>
              <a:buSzPts val="3500"/>
              <a:buNone/>
              <a:defRPr sz="4667">
                <a:solidFill>
                  <a:schemeClr val="lt2"/>
                </a:solidFill>
              </a:defRPr>
            </a:lvl8pPr>
            <a:lvl9pPr lvl="8" rtl="0">
              <a:spcBef>
                <a:spcPts val="0"/>
              </a:spcBef>
              <a:spcAft>
                <a:spcPts val="0"/>
              </a:spcAft>
              <a:buClr>
                <a:schemeClr val="lt2"/>
              </a:buClr>
              <a:buSzPts val="3500"/>
              <a:buNone/>
              <a:defRPr sz="4667">
                <a:solidFill>
                  <a:schemeClr val="lt2"/>
                </a:solidFill>
              </a:defRPr>
            </a:lvl9pPr>
          </a:lstStyle>
          <a:p>
            <a:r>
              <a:t>xx%</a:t>
            </a:r>
          </a:p>
        </p:txBody>
      </p:sp>
    </p:spTree>
    <p:extLst>
      <p:ext uri="{BB962C8B-B14F-4D97-AF65-F5344CB8AC3E}">
        <p14:creationId xmlns:p14="http://schemas.microsoft.com/office/powerpoint/2010/main" val="3519124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44"/>
        <p:cNvGrpSpPr/>
        <p:nvPr/>
      </p:nvGrpSpPr>
      <p:grpSpPr>
        <a:xfrm>
          <a:off x="0" y="0"/>
          <a:ext cx="0" cy="0"/>
          <a:chOff x="0" y="0"/>
          <a:chExt cx="0" cy="0"/>
        </a:xfrm>
      </p:grpSpPr>
      <p:sp>
        <p:nvSpPr>
          <p:cNvPr id="145" name="Google Shape;145;p17"/>
          <p:cNvSpPr/>
          <p:nvPr/>
        </p:nvSpPr>
        <p:spPr>
          <a:xfrm rot="-1528643">
            <a:off x="-5624010" y="-1597608"/>
            <a:ext cx="11519819" cy="9901349"/>
          </a:xfrm>
          <a:custGeom>
            <a:avLst/>
            <a:gdLst/>
            <a:ahLst/>
            <a:cxnLst/>
            <a:rect l="l" t="t" r="r" b="b"/>
            <a:pathLst>
              <a:path w="158756" h="136432" extrusionOk="0">
                <a:moveTo>
                  <a:pt x="94128" y="0"/>
                </a:moveTo>
                <a:cubicBezTo>
                  <a:pt x="89863" y="0"/>
                  <a:pt x="85754" y="469"/>
                  <a:pt x="82099" y="1371"/>
                </a:cubicBezTo>
                <a:cubicBezTo>
                  <a:pt x="61878" y="6356"/>
                  <a:pt x="55779" y="30626"/>
                  <a:pt x="33457" y="31867"/>
                </a:cubicBezTo>
                <a:cubicBezTo>
                  <a:pt x="13110" y="32955"/>
                  <a:pt x="0" y="47507"/>
                  <a:pt x="11642" y="69094"/>
                </a:cubicBezTo>
                <a:cubicBezTo>
                  <a:pt x="24473" y="92807"/>
                  <a:pt x="3265" y="108245"/>
                  <a:pt x="17817" y="129352"/>
                </a:cubicBezTo>
                <a:cubicBezTo>
                  <a:pt x="21157" y="134197"/>
                  <a:pt x="28379" y="136431"/>
                  <a:pt x="37163" y="136431"/>
                </a:cubicBezTo>
                <a:cubicBezTo>
                  <a:pt x="53337" y="136431"/>
                  <a:pt x="74809" y="128857"/>
                  <a:pt x="87110" y="116065"/>
                </a:cubicBezTo>
                <a:cubicBezTo>
                  <a:pt x="90511" y="112524"/>
                  <a:pt x="94864" y="111582"/>
                  <a:pt x="99712" y="111582"/>
                </a:cubicBezTo>
                <a:cubicBezTo>
                  <a:pt x="105219" y="111582"/>
                  <a:pt x="111366" y="112798"/>
                  <a:pt x="117483" y="112798"/>
                </a:cubicBezTo>
                <a:cubicBezTo>
                  <a:pt x="122528" y="112798"/>
                  <a:pt x="127553" y="111971"/>
                  <a:pt x="132183" y="108954"/>
                </a:cubicBezTo>
                <a:cubicBezTo>
                  <a:pt x="143090" y="101842"/>
                  <a:pt x="132942" y="88429"/>
                  <a:pt x="136384" y="80862"/>
                </a:cubicBezTo>
                <a:cubicBezTo>
                  <a:pt x="139573" y="73877"/>
                  <a:pt x="152303" y="70360"/>
                  <a:pt x="154428" y="63400"/>
                </a:cubicBezTo>
                <a:cubicBezTo>
                  <a:pt x="158756" y="49152"/>
                  <a:pt x="136207" y="46089"/>
                  <a:pt x="134106" y="26679"/>
                </a:cubicBezTo>
                <a:cubicBezTo>
                  <a:pt x="132109" y="8029"/>
                  <a:pt x="111777" y="0"/>
                  <a:pt x="94128" y="0"/>
                </a:cubicBezTo>
                <a:close/>
              </a:path>
            </a:pathLst>
          </a:custGeom>
          <a:solidFill>
            <a:srgbClr val="0093F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6" name="Google Shape;146;p17"/>
          <p:cNvSpPr/>
          <p:nvPr/>
        </p:nvSpPr>
        <p:spPr>
          <a:xfrm rot="-918285">
            <a:off x="-5853309" y="-1261087"/>
            <a:ext cx="11519879" cy="9901409"/>
          </a:xfrm>
          <a:custGeom>
            <a:avLst/>
            <a:gdLst/>
            <a:ahLst/>
            <a:cxnLst/>
            <a:rect l="l" t="t" r="r" b="b"/>
            <a:pathLst>
              <a:path w="158756" h="136432" extrusionOk="0">
                <a:moveTo>
                  <a:pt x="94128" y="0"/>
                </a:moveTo>
                <a:cubicBezTo>
                  <a:pt x="89863" y="0"/>
                  <a:pt x="85754" y="469"/>
                  <a:pt x="82099" y="1371"/>
                </a:cubicBezTo>
                <a:cubicBezTo>
                  <a:pt x="61878" y="6356"/>
                  <a:pt x="55779" y="30626"/>
                  <a:pt x="33457" y="31867"/>
                </a:cubicBezTo>
                <a:cubicBezTo>
                  <a:pt x="13110" y="32955"/>
                  <a:pt x="0" y="47507"/>
                  <a:pt x="11642" y="69094"/>
                </a:cubicBezTo>
                <a:cubicBezTo>
                  <a:pt x="24473" y="92807"/>
                  <a:pt x="3265" y="108245"/>
                  <a:pt x="17817" y="129352"/>
                </a:cubicBezTo>
                <a:cubicBezTo>
                  <a:pt x="21157" y="134197"/>
                  <a:pt x="28379" y="136431"/>
                  <a:pt x="37163" y="136431"/>
                </a:cubicBezTo>
                <a:cubicBezTo>
                  <a:pt x="53337" y="136431"/>
                  <a:pt x="74809" y="128857"/>
                  <a:pt x="87110" y="116065"/>
                </a:cubicBezTo>
                <a:cubicBezTo>
                  <a:pt x="90511" y="112524"/>
                  <a:pt x="94864" y="111582"/>
                  <a:pt x="99712" y="111582"/>
                </a:cubicBezTo>
                <a:cubicBezTo>
                  <a:pt x="105219" y="111582"/>
                  <a:pt x="111366" y="112798"/>
                  <a:pt x="117483" y="112798"/>
                </a:cubicBezTo>
                <a:cubicBezTo>
                  <a:pt x="122528" y="112798"/>
                  <a:pt x="127553" y="111971"/>
                  <a:pt x="132183" y="108954"/>
                </a:cubicBezTo>
                <a:cubicBezTo>
                  <a:pt x="143090" y="101842"/>
                  <a:pt x="132942" y="88429"/>
                  <a:pt x="136384" y="80862"/>
                </a:cubicBezTo>
                <a:cubicBezTo>
                  <a:pt x="139573" y="73877"/>
                  <a:pt x="152303" y="70360"/>
                  <a:pt x="154428" y="63400"/>
                </a:cubicBezTo>
                <a:cubicBezTo>
                  <a:pt x="158756" y="49152"/>
                  <a:pt x="136207" y="46089"/>
                  <a:pt x="134106" y="26679"/>
                </a:cubicBezTo>
                <a:cubicBezTo>
                  <a:pt x="132109" y="8029"/>
                  <a:pt x="111777" y="0"/>
                  <a:pt x="94128" y="0"/>
                </a:cubicBezTo>
                <a:close/>
              </a:path>
            </a:pathLst>
          </a:custGeom>
          <a:noFill/>
          <a:ln w="28575" cap="flat" cmpd="sng">
            <a:solidFill>
              <a:srgbClr val="00477D"/>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17"/>
          <p:cNvSpPr txBox="1">
            <a:spLocks noGrp="1"/>
          </p:cNvSpPr>
          <p:nvPr>
            <p:ph type="subTitle" idx="1"/>
          </p:nvPr>
        </p:nvSpPr>
        <p:spPr>
          <a:xfrm>
            <a:off x="5957067" y="3493800"/>
            <a:ext cx="4900400" cy="308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93FC"/>
              </a:buClr>
              <a:buSzPts val="1600"/>
              <a:buFont typeface="Nunito"/>
              <a:buNone/>
              <a:defRPr sz="2133">
                <a:solidFill>
                  <a:srgbClr val="0093FC"/>
                </a:solidFill>
                <a:latin typeface="Nunito"/>
                <a:ea typeface="Nunito"/>
                <a:cs typeface="Nunito"/>
                <a:sym typeface="Nunito"/>
              </a:defRPr>
            </a:lvl1pPr>
            <a:lvl2pPr lvl="1" rtl="0">
              <a:lnSpc>
                <a:spcPct val="100000"/>
              </a:lnSpc>
              <a:spcBef>
                <a:spcPts val="0"/>
              </a:spcBef>
              <a:spcAft>
                <a:spcPts val="0"/>
              </a:spcAft>
              <a:buSzPts val="2800"/>
              <a:buNone/>
              <a:defRPr sz="3733"/>
            </a:lvl2pPr>
            <a:lvl3pPr lvl="2" rtl="0">
              <a:lnSpc>
                <a:spcPct val="100000"/>
              </a:lnSpc>
              <a:spcBef>
                <a:spcPts val="0"/>
              </a:spcBef>
              <a:spcAft>
                <a:spcPts val="0"/>
              </a:spcAft>
              <a:buSzPts val="2800"/>
              <a:buNone/>
              <a:defRPr sz="3733"/>
            </a:lvl3pPr>
            <a:lvl4pPr lvl="3" rtl="0">
              <a:lnSpc>
                <a:spcPct val="100000"/>
              </a:lnSpc>
              <a:spcBef>
                <a:spcPts val="0"/>
              </a:spcBef>
              <a:spcAft>
                <a:spcPts val="0"/>
              </a:spcAft>
              <a:buSzPts val="2800"/>
              <a:buNone/>
              <a:defRPr sz="3733"/>
            </a:lvl4pPr>
            <a:lvl5pPr lvl="4" rtl="0">
              <a:lnSpc>
                <a:spcPct val="100000"/>
              </a:lnSpc>
              <a:spcBef>
                <a:spcPts val="0"/>
              </a:spcBef>
              <a:spcAft>
                <a:spcPts val="0"/>
              </a:spcAft>
              <a:buSzPts val="2800"/>
              <a:buNone/>
              <a:defRPr sz="3733"/>
            </a:lvl5pPr>
            <a:lvl6pPr lvl="5" rtl="0">
              <a:lnSpc>
                <a:spcPct val="100000"/>
              </a:lnSpc>
              <a:spcBef>
                <a:spcPts val="0"/>
              </a:spcBef>
              <a:spcAft>
                <a:spcPts val="0"/>
              </a:spcAft>
              <a:buSzPts val="2800"/>
              <a:buNone/>
              <a:defRPr sz="3733"/>
            </a:lvl6pPr>
            <a:lvl7pPr lvl="6" rtl="0">
              <a:lnSpc>
                <a:spcPct val="100000"/>
              </a:lnSpc>
              <a:spcBef>
                <a:spcPts val="0"/>
              </a:spcBef>
              <a:spcAft>
                <a:spcPts val="0"/>
              </a:spcAft>
              <a:buSzPts val="2800"/>
              <a:buNone/>
              <a:defRPr sz="3733"/>
            </a:lvl7pPr>
            <a:lvl8pPr lvl="7" rtl="0">
              <a:lnSpc>
                <a:spcPct val="100000"/>
              </a:lnSpc>
              <a:spcBef>
                <a:spcPts val="0"/>
              </a:spcBef>
              <a:spcAft>
                <a:spcPts val="0"/>
              </a:spcAft>
              <a:buSzPts val="2800"/>
              <a:buNone/>
              <a:defRPr sz="3733"/>
            </a:lvl8pPr>
            <a:lvl9pPr lvl="8" rtl="0">
              <a:lnSpc>
                <a:spcPct val="100000"/>
              </a:lnSpc>
              <a:spcBef>
                <a:spcPts val="0"/>
              </a:spcBef>
              <a:spcAft>
                <a:spcPts val="0"/>
              </a:spcAft>
              <a:buSzPts val="2800"/>
              <a:buNone/>
              <a:defRPr sz="3733"/>
            </a:lvl9pPr>
          </a:lstStyle>
          <a:p>
            <a:endParaRPr/>
          </a:p>
        </p:txBody>
      </p:sp>
      <p:sp>
        <p:nvSpPr>
          <p:cNvPr id="148" name="Google Shape;148;p17"/>
          <p:cNvSpPr txBox="1">
            <a:spLocks noGrp="1"/>
          </p:cNvSpPr>
          <p:nvPr>
            <p:ph type="title"/>
          </p:nvPr>
        </p:nvSpPr>
        <p:spPr>
          <a:xfrm>
            <a:off x="6096000" y="2421400"/>
            <a:ext cx="5136000" cy="1007600"/>
          </a:xfrm>
          <a:prstGeom prst="rect">
            <a:avLst/>
          </a:prstGeom>
        </p:spPr>
        <p:txBody>
          <a:bodyPr spcFirstLastPara="1" wrap="square" lIns="91425" tIns="91425" rIns="91425" bIns="91425" anchor="b" anchorCtr="0">
            <a:noAutofit/>
          </a:bodyPr>
          <a:lstStyle>
            <a:lvl1pPr lvl="0">
              <a:spcBef>
                <a:spcPts val="0"/>
              </a:spcBef>
              <a:spcAft>
                <a:spcPts val="0"/>
              </a:spcAft>
              <a:buClr>
                <a:srgbClr val="00477D"/>
              </a:buClr>
              <a:buSzPts val="3500"/>
              <a:buFont typeface="Nunito Black"/>
              <a:buNone/>
              <a:defRPr sz="4667">
                <a:solidFill>
                  <a:srgbClr val="00477D"/>
                </a:solidFill>
                <a:latin typeface="Nunito Black"/>
                <a:ea typeface="Nunito Black"/>
                <a:cs typeface="Nunito Black"/>
                <a:sym typeface="Nunito Black"/>
              </a:defRPr>
            </a:lvl1pPr>
            <a:lvl2pPr lvl="1">
              <a:spcBef>
                <a:spcPts val="0"/>
              </a:spcBef>
              <a:spcAft>
                <a:spcPts val="0"/>
              </a:spcAft>
              <a:buClr>
                <a:srgbClr val="00477D"/>
              </a:buClr>
              <a:buSzPts val="2400"/>
              <a:buNone/>
              <a:defRPr sz="3200">
                <a:solidFill>
                  <a:srgbClr val="00477D"/>
                </a:solidFill>
              </a:defRPr>
            </a:lvl2pPr>
            <a:lvl3pPr lvl="2">
              <a:spcBef>
                <a:spcPts val="0"/>
              </a:spcBef>
              <a:spcAft>
                <a:spcPts val="0"/>
              </a:spcAft>
              <a:buClr>
                <a:srgbClr val="00477D"/>
              </a:buClr>
              <a:buSzPts val="2400"/>
              <a:buNone/>
              <a:defRPr sz="3200">
                <a:solidFill>
                  <a:srgbClr val="00477D"/>
                </a:solidFill>
              </a:defRPr>
            </a:lvl3pPr>
            <a:lvl4pPr lvl="3">
              <a:spcBef>
                <a:spcPts val="0"/>
              </a:spcBef>
              <a:spcAft>
                <a:spcPts val="0"/>
              </a:spcAft>
              <a:buClr>
                <a:srgbClr val="00477D"/>
              </a:buClr>
              <a:buSzPts val="2400"/>
              <a:buNone/>
              <a:defRPr sz="3200">
                <a:solidFill>
                  <a:srgbClr val="00477D"/>
                </a:solidFill>
              </a:defRPr>
            </a:lvl4pPr>
            <a:lvl5pPr lvl="4">
              <a:spcBef>
                <a:spcPts val="0"/>
              </a:spcBef>
              <a:spcAft>
                <a:spcPts val="0"/>
              </a:spcAft>
              <a:buClr>
                <a:srgbClr val="00477D"/>
              </a:buClr>
              <a:buSzPts val="2400"/>
              <a:buNone/>
              <a:defRPr sz="3200">
                <a:solidFill>
                  <a:srgbClr val="00477D"/>
                </a:solidFill>
              </a:defRPr>
            </a:lvl5pPr>
            <a:lvl6pPr lvl="5">
              <a:spcBef>
                <a:spcPts val="0"/>
              </a:spcBef>
              <a:spcAft>
                <a:spcPts val="0"/>
              </a:spcAft>
              <a:buClr>
                <a:srgbClr val="00477D"/>
              </a:buClr>
              <a:buSzPts val="2400"/>
              <a:buNone/>
              <a:defRPr sz="3200">
                <a:solidFill>
                  <a:srgbClr val="00477D"/>
                </a:solidFill>
              </a:defRPr>
            </a:lvl6pPr>
            <a:lvl7pPr lvl="6">
              <a:spcBef>
                <a:spcPts val="0"/>
              </a:spcBef>
              <a:spcAft>
                <a:spcPts val="0"/>
              </a:spcAft>
              <a:buClr>
                <a:srgbClr val="00477D"/>
              </a:buClr>
              <a:buSzPts val="2400"/>
              <a:buNone/>
              <a:defRPr sz="3200">
                <a:solidFill>
                  <a:srgbClr val="00477D"/>
                </a:solidFill>
              </a:defRPr>
            </a:lvl7pPr>
            <a:lvl8pPr lvl="7">
              <a:spcBef>
                <a:spcPts val="0"/>
              </a:spcBef>
              <a:spcAft>
                <a:spcPts val="0"/>
              </a:spcAft>
              <a:buClr>
                <a:srgbClr val="00477D"/>
              </a:buClr>
              <a:buSzPts val="2400"/>
              <a:buNone/>
              <a:defRPr sz="3200">
                <a:solidFill>
                  <a:srgbClr val="00477D"/>
                </a:solidFill>
              </a:defRPr>
            </a:lvl8pPr>
            <a:lvl9pPr lvl="8">
              <a:spcBef>
                <a:spcPts val="0"/>
              </a:spcBef>
              <a:spcAft>
                <a:spcPts val="0"/>
              </a:spcAft>
              <a:buClr>
                <a:srgbClr val="00477D"/>
              </a:buClr>
              <a:buSzPts val="2400"/>
              <a:buNone/>
              <a:defRPr sz="3200">
                <a:solidFill>
                  <a:srgbClr val="00477D"/>
                </a:solidFill>
              </a:defRPr>
            </a:lvl9pPr>
          </a:lstStyle>
          <a:p>
            <a:endParaRPr/>
          </a:p>
        </p:txBody>
      </p:sp>
    </p:spTree>
    <p:extLst>
      <p:ext uri="{BB962C8B-B14F-4D97-AF65-F5344CB8AC3E}">
        <p14:creationId xmlns:p14="http://schemas.microsoft.com/office/powerpoint/2010/main" val="3056709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23"/>
        <p:cNvGrpSpPr/>
        <p:nvPr/>
      </p:nvGrpSpPr>
      <p:grpSpPr>
        <a:xfrm>
          <a:off x="0" y="0"/>
          <a:ext cx="0" cy="0"/>
          <a:chOff x="0" y="0"/>
          <a:chExt cx="0" cy="0"/>
        </a:xfrm>
      </p:grpSpPr>
      <p:grpSp>
        <p:nvGrpSpPr>
          <p:cNvPr id="224" name="Google Shape;224;p29"/>
          <p:cNvGrpSpPr/>
          <p:nvPr/>
        </p:nvGrpSpPr>
        <p:grpSpPr>
          <a:xfrm rot="492070">
            <a:off x="2254907" y="5401904"/>
            <a:ext cx="7407197" cy="4292435"/>
            <a:chOff x="1047877" y="3717859"/>
            <a:chExt cx="6167098" cy="3573804"/>
          </a:xfrm>
        </p:grpSpPr>
        <p:sp>
          <p:nvSpPr>
            <p:cNvPr id="225" name="Google Shape;225;p29"/>
            <p:cNvSpPr/>
            <p:nvPr/>
          </p:nvSpPr>
          <p:spPr>
            <a:xfrm rot="-541946">
              <a:off x="1223334" y="4168908"/>
              <a:ext cx="5738696" cy="2688951"/>
            </a:xfrm>
            <a:custGeom>
              <a:avLst/>
              <a:gdLst/>
              <a:ahLst/>
              <a:cxnLst/>
              <a:rect l="l" t="t" r="r" b="b"/>
              <a:pathLst>
                <a:path w="144497" h="73309" extrusionOk="0">
                  <a:moveTo>
                    <a:pt x="108482" y="1"/>
                  </a:moveTo>
                  <a:cubicBezTo>
                    <a:pt x="107338" y="1"/>
                    <a:pt x="106209" y="129"/>
                    <a:pt x="105105" y="400"/>
                  </a:cubicBezTo>
                  <a:cubicBezTo>
                    <a:pt x="90832" y="3862"/>
                    <a:pt x="85689" y="17967"/>
                    <a:pt x="65810" y="17967"/>
                  </a:cubicBezTo>
                  <a:cubicBezTo>
                    <a:pt x="63309" y="17967"/>
                    <a:pt x="60574" y="17744"/>
                    <a:pt x="57559" y="17248"/>
                  </a:cubicBezTo>
                  <a:cubicBezTo>
                    <a:pt x="45660" y="15238"/>
                    <a:pt x="30615" y="6852"/>
                    <a:pt x="19997" y="6852"/>
                  </a:cubicBezTo>
                  <a:cubicBezTo>
                    <a:pt x="15100" y="6852"/>
                    <a:pt x="11145" y="8636"/>
                    <a:pt x="8874" y="13651"/>
                  </a:cubicBezTo>
                  <a:cubicBezTo>
                    <a:pt x="1" y="32957"/>
                    <a:pt x="18288" y="47886"/>
                    <a:pt x="29020" y="49086"/>
                  </a:cubicBezTo>
                  <a:cubicBezTo>
                    <a:pt x="29588" y="49151"/>
                    <a:pt x="30202" y="49182"/>
                    <a:pt x="30859" y="49182"/>
                  </a:cubicBezTo>
                  <a:cubicBezTo>
                    <a:pt x="39889" y="49182"/>
                    <a:pt x="56810" y="43389"/>
                    <a:pt x="68473" y="43389"/>
                  </a:cubicBezTo>
                  <a:cubicBezTo>
                    <a:pt x="71445" y="43389"/>
                    <a:pt x="74075" y="43765"/>
                    <a:pt x="76146" y="44709"/>
                  </a:cubicBezTo>
                  <a:cubicBezTo>
                    <a:pt x="95212" y="53283"/>
                    <a:pt x="96112" y="73308"/>
                    <a:pt x="110921" y="73308"/>
                  </a:cubicBezTo>
                  <a:cubicBezTo>
                    <a:pt x="125131" y="73248"/>
                    <a:pt x="144497" y="49265"/>
                    <a:pt x="144137" y="36854"/>
                  </a:cubicBezTo>
                  <a:cubicBezTo>
                    <a:pt x="143745" y="25324"/>
                    <a:pt x="124544" y="1"/>
                    <a:pt x="108482" y="1"/>
                  </a:cubicBezTo>
                  <a:close/>
                </a:path>
              </a:pathLst>
            </a:custGeom>
            <a:solidFill>
              <a:srgbClr val="0093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6" name="Google Shape;226;p29"/>
            <p:cNvSpPr/>
            <p:nvPr/>
          </p:nvSpPr>
          <p:spPr>
            <a:xfrm rot="-10736965" flipH="1">
              <a:off x="1516809" y="3769654"/>
              <a:ext cx="5674267" cy="2660647"/>
            </a:xfrm>
            <a:custGeom>
              <a:avLst/>
              <a:gdLst/>
              <a:ahLst/>
              <a:cxnLst/>
              <a:rect l="l" t="t" r="r" b="b"/>
              <a:pathLst>
                <a:path w="144497" h="73309" extrusionOk="0">
                  <a:moveTo>
                    <a:pt x="108482" y="1"/>
                  </a:moveTo>
                  <a:cubicBezTo>
                    <a:pt x="107338" y="1"/>
                    <a:pt x="106209" y="129"/>
                    <a:pt x="105105" y="400"/>
                  </a:cubicBezTo>
                  <a:cubicBezTo>
                    <a:pt x="90832" y="3862"/>
                    <a:pt x="85689" y="17967"/>
                    <a:pt x="65810" y="17967"/>
                  </a:cubicBezTo>
                  <a:cubicBezTo>
                    <a:pt x="63309" y="17967"/>
                    <a:pt x="60574" y="17744"/>
                    <a:pt x="57559" y="17248"/>
                  </a:cubicBezTo>
                  <a:cubicBezTo>
                    <a:pt x="45660" y="15238"/>
                    <a:pt x="30615" y="6852"/>
                    <a:pt x="19997" y="6852"/>
                  </a:cubicBezTo>
                  <a:cubicBezTo>
                    <a:pt x="15100" y="6852"/>
                    <a:pt x="11145" y="8636"/>
                    <a:pt x="8874" y="13651"/>
                  </a:cubicBezTo>
                  <a:cubicBezTo>
                    <a:pt x="1" y="32957"/>
                    <a:pt x="18288" y="47886"/>
                    <a:pt x="29020" y="49086"/>
                  </a:cubicBezTo>
                  <a:cubicBezTo>
                    <a:pt x="29588" y="49151"/>
                    <a:pt x="30202" y="49182"/>
                    <a:pt x="30859" y="49182"/>
                  </a:cubicBezTo>
                  <a:cubicBezTo>
                    <a:pt x="39889" y="49182"/>
                    <a:pt x="56810" y="43389"/>
                    <a:pt x="68473" y="43389"/>
                  </a:cubicBezTo>
                  <a:cubicBezTo>
                    <a:pt x="71445" y="43389"/>
                    <a:pt x="74075" y="43765"/>
                    <a:pt x="76146" y="44709"/>
                  </a:cubicBezTo>
                  <a:cubicBezTo>
                    <a:pt x="95212" y="53283"/>
                    <a:pt x="96112" y="73308"/>
                    <a:pt x="110921" y="73308"/>
                  </a:cubicBezTo>
                  <a:cubicBezTo>
                    <a:pt x="125131" y="73248"/>
                    <a:pt x="144497" y="49265"/>
                    <a:pt x="144137" y="36854"/>
                  </a:cubicBezTo>
                  <a:cubicBezTo>
                    <a:pt x="143745" y="25324"/>
                    <a:pt x="124544" y="1"/>
                    <a:pt x="108482" y="1"/>
                  </a:cubicBezTo>
                  <a:close/>
                </a:path>
              </a:pathLst>
            </a:custGeom>
            <a:noFill/>
            <a:ln w="28575" cap="flat" cmpd="sng">
              <a:solidFill>
                <a:srgbClr val="0047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27" name="Google Shape;227;p29"/>
          <p:cNvSpPr txBox="1">
            <a:spLocks noGrp="1"/>
          </p:cNvSpPr>
          <p:nvPr>
            <p:ph type="ctrTitle"/>
          </p:nvPr>
        </p:nvSpPr>
        <p:spPr>
          <a:xfrm>
            <a:off x="4728589" y="2871433"/>
            <a:ext cx="2734800" cy="123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477D"/>
              </a:buClr>
              <a:buSzPts val="2000"/>
              <a:buFont typeface="Nunito Black"/>
              <a:buNone/>
              <a:defRPr sz="2667">
                <a:solidFill>
                  <a:srgbClr val="00477D"/>
                </a:solidFill>
                <a:latin typeface="Nunito Black"/>
                <a:ea typeface="Nunito Black"/>
                <a:cs typeface="Nunito Black"/>
                <a:sym typeface="Nunito Black"/>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228" name="Google Shape;228;p29"/>
          <p:cNvSpPr txBox="1">
            <a:spLocks noGrp="1"/>
          </p:cNvSpPr>
          <p:nvPr>
            <p:ph type="subTitle" idx="1"/>
          </p:nvPr>
        </p:nvSpPr>
        <p:spPr>
          <a:xfrm>
            <a:off x="4728589" y="3844133"/>
            <a:ext cx="2734800" cy="123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0093FC"/>
              </a:buClr>
              <a:buSzPts val="1600"/>
              <a:buFont typeface="Nunito"/>
              <a:buNone/>
              <a:defRPr sz="2133">
                <a:solidFill>
                  <a:srgbClr val="0093FC"/>
                </a:solidFill>
                <a:latin typeface="Nunito"/>
                <a:ea typeface="Nunito"/>
                <a:cs typeface="Nunito"/>
                <a:sym typeface="Nunito"/>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229" name="Google Shape;229;p29"/>
          <p:cNvSpPr txBox="1">
            <a:spLocks noGrp="1"/>
          </p:cNvSpPr>
          <p:nvPr>
            <p:ph type="ctrTitle" idx="2"/>
          </p:nvPr>
        </p:nvSpPr>
        <p:spPr>
          <a:xfrm>
            <a:off x="1536000" y="669000"/>
            <a:ext cx="9120000" cy="72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477D"/>
              </a:buClr>
              <a:buSzPts val="3500"/>
              <a:buFont typeface="Nunito Black"/>
              <a:buNone/>
              <a:defRPr sz="4667">
                <a:solidFill>
                  <a:srgbClr val="00477D"/>
                </a:solidFill>
                <a:latin typeface="Nunito Black"/>
                <a:ea typeface="Nunito Black"/>
                <a:cs typeface="Nunito Black"/>
                <a:sym typeface="Nunito Black"/>
              </a:defRPr>
            </a:lvl1pPr>
            <a:lvl2pPr lvl="1" rtl="0">
              <a:spcBef>
                <a:spcPts val="0"/>
              </a:spcBef>
              <a:spcAft>
                <a:spcPts val="0"/>
              </a:spcAft>
              <a:buSzPts val="3500"/>
              <a:buFont typeface="Nunito Black"/>
              <a:buNone/>
              <a:defRPr sz="4667">
                <a:latin typeface="Nunito Black"/>
                <a:ea typeface="Nunito Black"/>
                <a:cs typeface="Nunito Black"/>
                <a:sym typeface="Nunito Black"/>
              </a:defRPr>
            </a:lvl2pPr>
            <a:lvl3pPr lvl="2" rtl="0">
              <a:spcBef>
                <a:spcPts val="0"/>
              </a:spcBef>
              <a:spcAft>
                <a:spcPts val="0"/>
              </a:spcAft>
              <a:buSzPts val="3500"/>
              <a:buFont typeface="Nunito Black"/>
              <a:buNone/>
              <a:defRPr sz="4667">
                <a:latin typeface="Nunito Black"/>
                <a:ea typeface="Nunito Black"/>
                <a:cs typeface="Nunito Black"/>
                <a:sym typeface="Nunito Black"/>
              </a:defRPr>
            </a:lvl3pPr>
            <a:lvl4pPr lvl="3" rtl="0">
              <a:spcBef>
                <a:spcPts val="0"/>
              </a:spcBef>
              <a:spcAft>
                <a:spcPts val="0"/>
              </a:spcAft>
              <a:buSzPts val="3500"/>
              <a:buFont typeface="Nunito Black"/>
              <a:buNone/>
              <a:defRPr sz="4667">
                <a:latin typeface="Nunito Black"/>
                <a:ea typeface="Nunito Black"/>
                <a:cs typeface="Nunito Black"/>
                <a:sym typeface="Nunito Black"/>
              </a:defRPr>
            </a:lvl4pPr>
            <a:lvl5pPr lvl="4" rtl="0">
              <a:spcBef>
                <a:spcPts val="0"/>
              </a:spcBef>
              <a:spcAft>
                <a:spcPts val="0"/>
              </a:spcAft>
              <a:buSzPts val="3500"/>
              <a:buFont typeface="Nunito Black"/>
              <a:buNone/>
              <a:defRPr sz="4667">
                <a:latin typeface="Nunito Black"/>
                <a:ea typeface="Nunito Black"/>
                <a:cs typeface="Nunito Black"/>
                <a:sym typeface="Nunito Black"/>
              </a:defRPr>
            </a:lvl5pPr>
            <a:lvl6pPr lvl="5" rtl="0">
              <a:spcBef>
                <a:spcPts val="0"/>
              </a:spcBef>
              <a:spcAft>
                <a:spcPts val="0"/>
              </a:spcAft>
              <a:buSzPts val="3500"/>
              <a:buFont typeface="Nunito Black"/>
              <a:buNone/>
              <a:defRPr sz="4667">
                <a:latin typeface="Nunito Black"/>
                <a:ea typeface="Nunito Black"/>
                <a:cs typeface="Nunito Black"/>
                <a:sym typeface="Nunito Black"/>
              </a:defRPr>
            </a:lvl6pPr>
            <a:lvl7pPr lvl="6" rtl="0">
              <a:spcBef>
                <a:spcPts val="0"/>
              </a:spcBef>
              <a:spcAft>
                <a:spcPts val="0"/>
              </a:spcAft>
              <a:buSzPts val="3500"/>
              <a:buFont typeface="Nunito Black"/>
              <a:buNone/>
              <a:defRPr sz="4667">
                <a:latin typeface="Nunito Black"/>
                <a:ea typeface="Nunito Black"/>
                <a:cs typeface="Nunito Black"/>
                <a:sym typeface="Nunito Black"/>
              </a:defRPr>
            </a:lvl7pPr>
            <a:lvl8pPr lvl="7" rtl="0">
              <a:spcBef>
                <a:spcPts val="0"/>
              </a:spcBef>
              <a:spcAft>
                <a:spcPts val="0"/>
              </a:spcAft>
              <a:buSzPts val="3500"/>
              <a:buFont typeface="Nunito Black"/>
              <a:buNone/>
              <a:defRPr sz="4667">
                <a:latin typeface="Nunito Black"/>
                <a:ea typeface="Nunito Black"/>
                <a:cs typeface="Nunito Black"/>
                <a:sym typeface="Nunito Black"/>
              </a:defRPr>
            </a:lvl8pPr>
            <a:lvl9pPr lvl="8" rtl="0">
              <a:spcBef>
                <a:spcPts val="0"/>
              </a:spcBef>
              <a:spcAft>
                <a:spcPts val="0"/>
              </a:spcAft>
              <a:buSzPts val="3500"/>
              <a:buFont typeface="Nunito Black"/>
              <a:buNone/>
              <a:defRPr sz="4667">
                <a:latin typeface="Nunito Black"/>
                <a:ea typeface="Nunito Black"/>
                <a:cs typeface="Nunito Black"/>
                <a:sym typeface="Nunito Black"/>
              </a:defRPr>
            </a:lvl9pPr>
          </a:lstStyle>
          <a:p>
            <a:endParaRPr/>
          </a:p>
        </p:txBody>
      </p:sp>
      <p:sp>
        <p:nvSpPr>
          <p:cNvPr id="230" name="Google Shape;230;p29"/>
          <p:cNvSpPr txBox="1">
            <a:spLocks noGrp="1"/>
          </p:cNvSpPr>
          <p:nvPr>
            <p:ph type="ctrTitle" idx="3"/>
          </p:nvPr>
        </p:nvSpPr>
        <p:spPr>
          <a:xfrm>
            <a:off x="8196289" y="2871433"/>
            <a:ext cx="2734800" cy="123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477D"/>
              </a:buClr>
              <a:buSzPts val="2000"/>
              <a:buFont typeface="Nunito Black"/>
              <a:buNone/>
              <a:defRPr sz="2667">
                <a:solidFill>
                  <a:srgbClr val="00477D"/>
                </a:solidFill>
                <a:latin typeface="Nunito Black"/>
                <a:ea typeface="Nunito Black"/>
                <a:cs typeface="Nunito Black"/>
                <a:sym typeface="Nunito Black"/>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231" name="Google Shape;231;p29"/>
          <p:cNvSpPr txBox="1">
            <a:spLocks noGrp="1"/>
          </p:cNvSpPr>
          <p:nvPr>
            <p:ph type="subTitle" idx="4"/>
          </p:nvPr>
        </p:nvSpPr>
        <p:spPr>
          <a:xfrm>
            <a:off x="8196289" y="3844133"/>
            <a:ext cx="2734800" cy="123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0093FC"/>
              </a:buClr>
              <a:buSzPts val="1600"/>
              <a:buFont typeface="Nunito"/>
              <a:buNone/>
              <a:defRPr sz="2133">
                <a:solidFill>
                  <a:srgbClr val="0093FC"/>
                </a:solidFill>
                <a:latin typeface="Nunito"/>
                <a:ea typeface="Nunito"/>
                <a:cs typeface="Nunito"/>
                <a:sym typeface="Nunito"/>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232" name="Google Shape;232;p29"/>
          <p:cNvSpPr txBox="1">
            <a:spLocks noGrp="1"/>
          </p:cNvSpPr>
          <p:nvPr>
            <p:ph type="ctrTitle" idx="5"/>
          </p:nvPr>
        </p:nvSpPr>
        <p:spPr>
          <a:xfrm>
            <a:off x="1260889" y="2871433"/>
            <a:ext cx="2734800" cy="123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477D"/>
              </a:buClr>
              <a:buSzPts val="2000"/>
              <a:buFont typeface="Nunito Black"/>
              <a:buNone/>
              <a:defRPr sz="2667">
                <a:solidFill>
                  <a:srgbClr val="00477D"/>
                </a:solidFill>
                <a:latin typeface="Nunito Black"/>
                <a:ea typeface="Nunito Black"/>
                <a:cs typeface="Nunito Black"/>
                <a:sym typeface="Nunito Black"/>
              </a:defRPr>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233" name="Google Shape;233;p29"/>
          <p:cNvSpPr txBox="1">
            <a:spLocks noGrp="1"/>
          </p:cNvSpPr>
          <p:nvPr>
            <p:ph type="subTitle" idx="6"/>
          </p:nvPr>
        </p:nvSpPr>
        <p:spPr>
          <a:xfrm>
            <a:off x="1260889" y="3844133"/>
            <a:ext cx="2734800" cy="123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0093FC"/>
              </a:buClr>
              <a:buSzPts val="1600"/>
              <a:buFont typeface="Nunito"/>
              <a:buNone/>
              <a:defRPr sz="2133">
                <a:solidFill>
                  <a:srgbClr val="0093FC"/>
                </a:solidFill>
                <a:latin typeface="Nunito"/>
                <a:ea typeface="Nunito"/>
                <a:cs typeface="Nunito"/>
                <a:sym typeface="Nunito"/>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Tree>
    <p:extLst>
      <p:ext uri="{BB962C8B-B14F-4D97-AF65-F5344CB8AC3E}">
        <p14:creationId xmlns:p14="http://schemas.microsoft.com/office/powerpoint/2010/main" val="2994364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BD6992-A53B-47DC-A9EA-8C2B88F66AC4}" type="datetimeFigureOut">
              <a:rPr lang="en-US" smtClean="0"/>
              <a:t>11/20/2020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A21D8-1E54-4447-BB8B-835F4DF09638}" type="slidenum">
              <a:rPr lang="en-US" smtClean="0"/>
              <a:t>‹#›</a:t>
            </a:fld>
            <a:endParaRPr lang="en-US"/>
          </a:p>
        </p:txBody>
      </p:sp>
    </p:spTree>
    <p:extLst>
      <p:ext uri="{BB962C8B-B14F-4D97-AF65-F5344CB8AC3E}">
        <p14:creationId xmlns:p14="http://schemas.microsoft.com/office/powerpoint/2010/main" val="1362193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6BD6992-A53B-47DC-A9EA-8C2B88F66AC4}" type="datetimeFigureOut">
              <a:rPr lang="en-US" smtClean="0"/>
              <a:t>11/20/2020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CA21D8-1E54-4447-BB8B-835F4DF09638}" type="slidenum">
              <a:rPr lang="en-US" smtClean="0"/>
              <a:t>‹#›</a:t>
            </a:fld>
            <a:endParaRPr lang="en-US"/>
          </a:p>
        </p:txBody>
      </p:sp>
    </p:spTree>
    <p:extLst>
      <p:ext uri="{BB962C8B-B14F-4D97-AF65-F5344CB8AC3E}">
        <p14:creationId xmlns:p14="http://schemas.microsoft.com/office/powerpoint/2010/main" val="973565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6BD6992-A53B-47DC-A9EA-8C2B88F66AC4}" type="datetimeFigureOut">
              <a:rPr lang="en-US" smtClean="0"/>
              <a:t>11/20/2020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A21D8-1E54-4447-BB8B-835F4DF09638}" type="slidenum">
              <a:rPr lang="en-US" smtClean="0"/>
              <a:t>‹#›</a:t>
            </a:fld>
            <a:endParaRPr lang="en-US"/>
          </a:p>
        </p:txBody>
      </p:sp>
    </p:spTree>
    <p:extLst>
      <p:ext uri="{BB962C8B-B14F-4D97-AF65-F5344CB8AC3E}">
        <p14:creationId xmlns:p14="http://schemas.microsoft.com/office/powerpoint/2010/main" val="2517411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6BD6992-A53B-47DC-A9EA-8C2B88F66AC4}" type="datetimeFigureOut">
              <a:rPr lang="en-US" smtClean="0"/>
              <a:t>11/20/2020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CA21D8-1E54-4447-BB8B-835F4DF09638}" type="slidenum">
              <a:rPr lang="en-US" smtClean="0"/>
              <a:t>‹#›</a:t>
            </a:fld>
            <a:endParaRPr lang="en-US"/>
          </a:p>
        </p:txBody>
      </p:sp>
    </p:spTree>
    <p:extLst>
      <p:ext uri="{BB962C8B-B14F-4D97-AF65-F5344CB8AC3E}">
        <p14:creationId xmlns:p14="http://schemas.microsoft.com/office/powerpoint/2010/main" val="2255294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6BD6992-A53B-47DC-A9EA-8C2B88F66AC4}" type="datetimeFigureOut">
              <a:rPr lang="en-US" smtClean="0"/>
              <a:t>11/20/2020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CA21D8-1E54-4447-BB8B-835F4DF09638}" type="slidenum">
              <a:rPr lang="en-US" smtClean="0"/>
              <a:t>‹#›</a:t>
            </a:fld>
            <a:endParaRPr lang="en-US"/>
          </a:p>
        </p:txBody>
      </p:sp>
    </p:spTree>
    <p:extLst>
      <p:ext uri="{BB962C8B-B14F-4D97-AF65-F5344CB8AC3E}">
        <p14:creationId xmlns:p14="http://schemas.microsoft.com/office/powerpoint/2010/main" val="3217073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BD6992-A53B-47DC-A9EA-8C2B88F66AC4}" type="datetimeFigureOut">
              <a:rPr lang="en-US" smtClean="0"/>
              <a:t>11/20/2020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CA21D8-1E54-4447-BB8B-835F4DF09638}" type="slidenum">
              <a:rPr lang="en-US" smtClean="0"/>
              <a:t>‹#›</a:t>
            </a:fld>
            <a:endParaRPr lang="en-US"/>
          </a:p>
        </p:txBody>
      </p:sp>
    </p:spTree>
    <p:extLst>
      <p:ext uri="{BB962C8B-B14F-4D97-AF65-F5344CB8AC3E}">
        <p14:creationId xmlns:p14="http://schemas.microsoft.com/office/powerpoint/2010/main" val="4283976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6BD6992-A53B-47DC-A9EA-8C2B88F66AC4}" type="datetimeFigureOut">
              <a:rPr lang="en-US" smtClean="0"/>
              <a:t>11/20/2020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A21D8-1E54-4447-BB8B-835F4DF09638}" type="slidenum">
              <a:rPr lang="en-US" smtClean="0"/>
              <a:t>‹#›</a:t>
            </a:fld>
            <a:endParaRPr lang="en-US"/>
          </a:p>
        </p:txBody>
      </p:sp>
    </p:spTree>
    <p:extLst>
      <p:ext uri="{BB962C8B-B14F-4D97-AF65-F5344CB8AC3E}">
        <p14:creationId xmlns:p14="http://schemas.microsoft.com/office/powerpoint/2010/main" val="316772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6BD6992-A53B-47DC-A9EA-8C2B88F66AC4}" type="datetimeFigureOut">
              <a:rPr lang="en-US" smtClean="0"/>
              <a:t>11/20/2020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CA21D8-1E54-4447-BB8B-835F4DF09638}" type="slidenum">
              <a:rPr lang="en-US" smtClean="0"/>
              <a:t>‹#›</a:t>
            </a:fld>
            <a:endParaRPr lang="en-US"/>
          </a:p>
        </p:txBody>
      </p:sp>
    </p:spTree>
    <p:extLst>
      <p:ext uri="{BB962C8B-B14F-4D97-AF65-F5344CB8AC3E}">
        <p14:creationId xmlns:p14="http://schemas.microsoft.com/office/powerpoint/2010/main" val="2573595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D6992-A53B-47DC-A9EA-8C2B88F66AC4}" type="datetimeFigureOut">
              <a:rPr lang="en-US" smtClean="0"/>
              <a:t>11/20/2020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CA21D8-1E54-4447-BB8B-835F4DF09638}" type="slidenum">
              <a:rPr lang="en-US" smtClean="0"/>
              <a:t>‹#›</a:t>
            </a:fld>
            <a:endParaRPr lang="en-US"/>
          </a:p>
        </p:txBody>
      </p:sp>
    </p:spTree>
    <p:extLst>
      <p:ext uri="{BB962C8B-B14F-4D97-AF65-F5344CB8AC3E}">
        <p14:creationId xmlns:p14="http://schemas.microsoft.com/office/powerpoint/2010/main" val="34875600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65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Google Shape;352;p38"/>
          <p:cNvSpPr txBox="1">
            <a:spLocks/>
          </p:cNvSpPr>
          <p:nvPr/>
        </p:nvSpPr>
        <p:spPr>
          <a:xfrm>
            <a:off x="1201366" y="507877"/>
            <a:ext cx="10301591" cy="1007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1">
                    <a:lumMod val="75000"/>
                  </a:schemeClr>
                </a:solidFill>
                <a:latin typeface="Nunito Black" panose="020B0604020202020204" charset="0"/>
              </a:rPr>
              <a:t>Special Mask Detection feature</a:t>
            </a:r>
          </a:p>
        </p:txBody>
      </p:sp>
      <p:sp>
        <p:nvSpPr>
          <p:cNvPr id="4" name="TextBox 3"/>
          <p:cNvSpPr txBox="1"/>
          <p:nvPr/>
        </p:nvSpPr>
        <p:spPr>
          <a:xfrm>
            <a:off x="1964987" y="5496127"/>
            <a:ext cx="9095362" cy="646331"/>
          </a:xfrm>
          <a:prstGeom prst="rect">
            <a:avLst/>
          </a:prstGeom>
          <a:noFill/>
        </p:spPr>
        <p:txBody>
          <a:bodyPr wrap="square" rtlCol="0">
            <a:spAutoFit/>
          </a:bodyPr>
          <a:lstStyle/>
          <a:p>
            <a:r>
              <a:rPr lang="en-US" dirty="0"/>
              <a:t>A special COVID-19 feature which we included is that a module that checks whether the user recording the attendance is wearing a mask or not.</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657" t="3824" r="2496" b="8702"/>
          <a:stretch/>
        </p:blipFill>
        <p:spPr>
          <a:xfrm>
            <a:off x="554477" y="1945532"/>
            <a:ext cx="5097294" cy="2616740"/>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2304" t="4107" r="2796" b="9070"/>
          <a:stretch/>
        </p:blipFill>
        <p:spPr>
          <a:xfrm>
            <a:off x="6352162" y="1803400"/>
            <a:ext cx="5350212" cy="2753360"/>
          </a:xfrm>
          <a:prstGeom prst="rect">
            <a:avLst/>
          </a:prstGeom>
        </p:spPr>
      </p:pic>
    </p:spTree>
    <p:extLst>
      <p:ext uri="{BB962C8B-B14F-4D97-AF65-F5344CB8AC3E}">
        <p14:creationId xmlns:p14="http://schemas.microsoft.com/office/powerpoint/2010/main" val="654540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Google Shape;352;p38"/>
          <p:cNvSpPr txBox="1">
            <a:spLocks/>
          </p:cNvSpPr>
          <p:nvPr/>
        </p:nvSpPr>
        <p:spPr>
          <a:xfrm>
            <a:off x="4078760" y="177925"/>
            <a:ext cx="5280000" cy="1007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1">
                    <a:lumMod val="75000"/>
                  </a:schemeClr>
                </a:solidFill>
                <a:latin typeface="Nunito Black" panose="020B0604020202020204" charset="0"/>
              </a:rPr>
              <a:t>Our Mobile App</a:t>
            </a:r>
          </a:p>
        </p:txBody>
      </p:sp>
      <p:sp>
        <p:nvSpPr>
          <p:cNvPr id="6" name="TextBox 5"/>
          <p:cNvSpPr txBox="1"/>
          <p:nvPr/>
        </p:nvSpPr>
        <p:spPr>
          <a:xfrm>
            <a:off x="4078760" y="5757726"/>
            <a:ext cx="2126682"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The Student Dashboard</a:t>
            </a:r>
          </a:p>
        </p:txBody>
      </p:sp>
      <p:sp>
        <p:nvSpPr>
          <p:cNvPr id="7" name="TextBox 6"/>
          <p:cNvSpPr txBox="1"/>
          <p:nvPr/>
        </p:nvSpPr>
        <p:spPr>
          <a:xfrm>
            <a:off x="6388676" y="5767503"/>
            <a:ext cx="2373187"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The Monthly Attendance Information Screen </a:t>
            </a:r>
          </a:p>
        </p:txBody>
      </p:sp>
      <p:sp>
        <p:nvSpPr>
          <p:cNvPr id="8" name="TextBox 7"/>
          <p:cNvSpPr txBox="1"/>
          <p:nvPr/>
        </p:nvSpPr>
        <p:spPr>
          <a:xfrm>
            <a:off x="9145377" y="5757726"/>
            <a:ext cx="1816924"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The Student Profile screen</a:t>
            </a:r>
          </a:p>
        </p:txBody>
      </p:sp>
      <p:sp>
        <p:nvSpPr>
          <p:cNvPr id="10" name="TextBox 9"/>
          <p:cNvSpPr txBox="1"/>
          <p:nvPr/>
        </p:nvSpPr>
        <p:spPr>
          <a:xfrm>
            <a:off x="1489007" y="5757726"/>
            <a:ext cx="2427900"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The Student Login Screen </a:t>
            </a:r>
          </a:p>
        </p:txBody>
      </p:sp>
      <p:pic>
        <p:nvPicPr>
          <p:cNvPr id="12" name="Picture 11">
            <a:extLst>
              <a:ext uri="{FF2B5EF4-FFF2-40B4-BE49-F238E27FC236}">
                <a16:creationId xmlns:a16="http://schemas.microsoft.com/office/drawing/2014/main" id="{D44A6093-438D-4764-8A27-477FF200DA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6087" y="1460310"/>
            <a:ext cx="2126790" cy="4080680"/>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599B8DA3-20D1-4326-8C6A-DC6E76E771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8760" y="1460309"/>
            <a:ext cx="2017240" cy="4080681"/>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DD45D529-1825-4092-A50D-839AFE471C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8676" y="1460309"/>
            <a:ext cx="2174744" cy="4080681"/>
          </a:xfrm>
          <a:prstGeom prst="rect">
            <a:avLst/>
          </a:prstGeom>
          <a:ln>
            <a:noFill/>
          </a:ln>
          <a:effectLst>
            <a:outerShdw blurRad="190500" algn="tl" rotWithShape="0">
              <a:srgbClr val="000000">
                <a:alpha val="70000"/>
              </a:srgbClr>
            </a:outerShdw>
          </a:effectLst>
        </p:spPr>
      </p:pic>
      <p:pic>
        <p:nvPicPr>
          <p:cNvPr id="18" name="Picture 17">
            <a:extLst>
              <a:ext uri="{FF2B5EF4-FFF2-40B4-BE49-F238E27FC236}">
                <a16:creationId xmlns:a16="http://schemas.microsoft.com/office/drawing/2014/main" id="{3624A05D-6B2E-4560-8095-B1914AE1FF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5377" y="1460309"/>
            <a:ext cx="2310806" cy="40806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3362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52;p38"/>
          <p:cNvSpPr txBox="1">
            <a:spLocks/>
          </p:cNvSpPr>
          <p:nvPr/>
        </p:nvSpPr>
        <p:spPr>
          <a:xfrm>
            <a:off x="4078760" y="177925"/>
            <a:ext cx="5280000" cy="1007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1">
                    <a:lumMod val="75000"/>
                  </a:schemeClr>
                </a:solidFill>
                <a:latin typeface="Nunito Black" panose="020B0604020202020204" charset="0"/>
              </a:rPr>
              <a:t>Our Mobile App</a:t>
            </a:r>
          </a:p>
        </p:txBody>
      </p:sp>
      <p:sp>
        <p:nvSpPr>
          <p:cNvPr id="6" name="TextBox 5"/>
          <p:cNvSpPr txBox="1"/>
          <p:nvPr/>
        </p:nvSpPr>
        <p:spPr>
          <a:xfrm>
            <a:off x="5135015" y="5787436"/>
            <a:ext cx="2126682"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The Settings Screen</a:t>
            </a:r>
          </a:p>
        </p:txBody>
      </p:sp>
      <p:sp>
        <p:nvSpPr>
          <p:cNvPr id="10" name="TextBox 9"/>
          <p:cNvSpPr txBox="1"/>
          <p:nvPr/>
        </p:nvSpPr>
        <p:spPr>
          <a:xfrm>
            <a:off x="1489007" y="5757726"/>
            <a:ext cx="2427900" cy="92333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Change Password link sent to respective Email address</a:t>
            </a:r>
          </a:p>
        </p:txBody>
      </p:sp>
      <p:pic>
        <p:nvPicPr>
          <p:cNvPr id="3" name="Picture 2">
            <a:extLst>
              <a:ext uri="{FF2B5EF4-FFF2-40B4-BE49-F238E27FC236}">
                <a16:creationId xmlns:a16="http://schemas.microsoft.com/office/drawing/2014/main" id="{A06CE804-0E77-48E5-91B1-65A96FD65F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9007" y="996285"/>
            <a:ext cx="2223186" cy="4612943"/>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384FE4DB-DE34-44B5-AD4C-74DC2552F1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8087" y="996284"/>
            <a:ext cx="2223187" cy="4612943"/>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316B8775-F322-4166-9C50-BF0AC8E538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79806" y="996283"/>
            <a:ext cx="2223187" cy="4612943"/>
          </a:xfrm>
          <a:prstGeom prst="rect">
            <a:avLst/>
          </a:prstGeom>
          <a:ln>
            <a:noFill/>
          </a:ln>
          <a:effectLst>
            <a:outerShdw blurRad="190500" algn="tl" rotWithShape="0">
              <a:srgbClr val="000000">
                <a:alpha val="70000"/>
              </a:srgbClr>
            </a:outerShdw>
          </a:effectLst>
        </p:spPr>
      </p:pic>
      <p:sp>
        <p:nvSpPr>
          <p:cNvPr id="17" name="TextBox 16">
            <a:extLst>
              <a:ext uri="{FF2B5EF4-FFF2-40B4-BE49-F238E27FC236}">
                <a16:creationId xmlns:a16="http://schemas.microsoft.com/office/drawing/2014/main" id="{051BF7AE-E58B-4CE8-BA31-20D7582E1B66}"/>
              </a:ext>
            </a:extLst>
          </p:cNvPr>
          <p:cNvSpPr txBox="1"/>
          <p:nvPr/>
        </p:nvSpPr>
        <p:spPr>
          <a:xfrm>
            <a:off x="8479806" y="5787436"/>
            <a:ext cx="24279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The Onboarding Screen</a:t>
            </a:r>
          </a:p>
        </p:txBody>
      </p:sp>
    </p:spTree>
    <p:extLst>
      <p:ext uri="{BB962C8B-B14F-4D97-AF65-F5344CB8AC3E}">
        <p14:creationId xmlns:p14="http://schemas.microsoft.com/office/powerpoint/2010/main" val="1410677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352;p38"/>
          <p:cNvSpPr txBox="1">
            <a:spLocks/>
          </p:cNvSpPr>
          <p:nvPr/>
        </p:nvSpPr>
        <p:spPr>
          <a:xfrm>
            <a:off x="1308371" y="721885"/>
            <a:ext cx="3107987" cy="4317042"/>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1">
                    <a:lumMod val="75000"/>
                  </a:schemeClr>
                </a:solidFill>
                <a:latin typeface="Nunito Black" panose="020B0604020202020204" charset="0"/>
              </a:rPr>
              <a:t>Process Control Diagram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6826" y="456163"/>
            <a:ext cx="5826868" cy="6148918"/>
          </a:xfrm>
          <a:prstGeom prst="rect">
            <a:avLst/>
          </a:prstGeom>
        </p:spPr>
      </p:pic>
    </p:spTree>
    <p:extLst>
      <p:ext uri="{BB962C8B-B14F-4D97-AF65-F5344CB8AC3E}">
        <p14:creationId xmlns:p14="http://schemas.microsoft.com/office/powerpoint/2010/main" val="3254827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2780F-92D5-4FF5-8003-B57A9BC2BF77}"/>
              </a:ext>
            </a:extLst>
          </p:cNvPr>
          <p:cNvSpPr>
            <a:spLocks noGrp="1"/>
          </p:cNvSpPr>
          <p:nvPr>
            <p:ph type="title"/>
          </p:nvPr>
        </p:nvSpPr>
        <p:spPr>
          <a:xfrm>
            <a:off x="3424134" y="350932"/>
            <a:ext cx="4980564" cy="1075249"/>
          </a:xfrm>
        </p:spPr>
        <p:txBody>
          <a:bodyPr rtlCol="0">
            <a:normAutofit/>
          </a:bodyPr>
          <a:lstStyle/>
          <a:p>
            <a:pPr rtl="0"/>
            <a:r>
              <a:rPr lang="en-GB" dirty="0">
                <a:solidFill>
                  <a:srgbClr val="FF52A8"/>
                </a:solidFill>
                <a:latin typeface="Nunito Black" panose="020B0604020202020204"/>
              </a:rPr>
              <a:t>Components</a:t>
            </a:r>
            <a:r>
              <a:rPr lang="en-GB" dirty="0">
                <a:latin typeface="Nunito Black" panose="020B0604020202020204"/>
              </a:rPr>
              <a:t> Used</a:t>
            </a:r>
          </a:p>
        </p:txBody>
      </p:sp>
      <p:sp>
        <p:nvSpPr>
          <p:cNvPr id="4" name="Content Placeholder 3">
            <a:extLst>
              <a:ext uri="{FF2B5EF4-FFF2-40B4-BE49-F238E27FC236}">
                <a16:creationId xmlns:a16="http://schemas.microsoft.com/office/drawing/2014/main" id="{EB9EACD0-6CBC-4E24-A0A1-D81FC464DF8A}"/>
              </a:ext>
            </a:extLst>
          </p:cNvPr>
          <p:cNvSpPr>
            <a:spLocks noGrp="1"/>
          </p:cNvSpPr>
          <p:nvPr>
            <p:ph sz="half" idx="2"/>
          </p:nvPr>
        </p:nvSpPr>
        <p:spPr>
          <a:xfrm>
            <a:off x="2177930" y="2185062"/>
            <a:ext cx="7676189" cy="4439474"/>
          </a:xfrm>
        </p:spPr>
        <p:txBody>
          <a:bodyPr rtlCol="0">
            <a:noAutofit/>
          </a:bodyPr>
          <a:lstStyle/>
          <a:p>
            <a:r>
              <a:rPr lang="en-GB" sz="1600" dirty="0">
                <a:solidFill>
                  <a:schemeClr val="accent1">
                    <a:lumMod val="75000"/>
                  </a:schemeClr>
                </a:solidFill>
                <a:latin typeface="Nunito Black" panose="020B0604020202020204"/>
              </a:rPr>
              <a:t>Python</a:t>
            </a:r>
          </a:p>
          <a:p>
            <a:pPr rtl="0"/>
            <a:r>
              <a:rPr lang="en-GB" sz="1600" dirty="0" err="1">
                <a:solidFill>
                  <a:schemeClr val="accent1">
                    <a:lumMod val="75000"/>
                  </a:schemeClr>
                </a:solidFill>
                <a:latin typeface="Nunito Black" panose="020B0604020202020204"/>
              </a:rPr>
              <a:t>OpenCV</a:t>
            </a:r>
            <a:endParaRPr lang="en-GB" sz="1600" dirty="0">
              <a:solidFill>
                <a:schemeClr val="accent1">
                  <a:lumMod val="75000"/>
                </a:schemeClr>
              </a:solidFill>
              <a:latin typeface="Nunito Black" panose="020B0604020202020204"/>
            </a:endParaRPr>
          </a:p>
          <a:p>
            <a:r>
              <a:rPr lang="en-US" sz="1600" dirty="0">
                <a:solidFill>
                  <a:schemeClr val="accent1">
                    <a:lumMod val="75000"/>
                  </a:schemeClr>
                </a:solidFill>
                <a:latin typeface="Nunito Black" panose="020B0604020202020204"/>
              </a:rPr>
              <a:t>PIL</a:t>
            </a:r>
          </a:p>
          <a:p>
            <a:pPr rtl="0"/>
            <a:r>
              <a:rPr lang="en-GB" sz="1600" dirty="0">
                <a:solidFill>
                  <a:schemeClr val="accent1">
                    <a:lumMod val="75000"/>
                  </a:schemeClr>
                </a:solidFill>
                <a:latin typeface="Nunito Black" panose="020B0604020202020204"/>
              </a:rPr>
              <a:t>Pandas</a:t>
            </a:r>
          </a:p>
          <a:p>
            <a:pPr rtl="0"/>
            <a:r>
              <a:rPr lang="en-GB" sz="1600" dirty="0" err="1">
                <a:solidFill>
                  <a:schemeClr val="accent1">
                    <a:lumMod val="75000"/>
                  </a:schemeClr>
                </a:solidFill>
                <a:latin typeface="Nunito Black" panose="020B0604020202020204"/>
              </a:rPr>
              <a:t>Shutil</a:t>
            </a:r>
            <a:endParaRPr lang="en-GB" sz="1600" dirty="0">
              <a:solidFill>
                <a:schemeClr val="accent1">
                  <a:lumMod val="75000"/>
                </a:schemeClr>
              </a:solidFill>
              <a:latin typeface="Nunito Black" panose="020B0604020202020204"/>
            </a:endParaRPr>
          </a:p>
          <a:p>
            <a:pPr rtl="0"/>
            <a:r>
              <a:rPr lang="en-GB" sz="1600" dirty="0" err="1">
                <a:solidFill>
                  <a:schemeClr val="accent1">
                    <a:lumMod val="75000"/>
                  </a:schemeClr>
                </a:solidFill>
                <a:latin typeface="Nunito Black" panose="020B0604020202020204"/>
              </a:rPr>
              <a:t>Numpy</a:t>
            </a:r>
            <a:endParaRPr lang="en-GB" sz="1600" dirty="0">
              <a:solidFill>
                <a:schemeClr val="accent1">
                  <a:lumMod val="75000"/>
                </a:schemeClr>
              </a:solidFill>
              <a:latin typeface="Nunito Black" panose="020B0604020202020204"/>
            </a:endParaRPr>
          </a:p>
          <a:p>
            <a:pPr rtl="0"/>
            <a:r>
              <a:rPr lang="en-GB" sz="1600" dirty="0">
                <a:solidFill>
                  <a:schemeClr val="accent1">
                    <a:lumMod val="75000"/>
                  </a:schemeClr>
                </a:solidFill>
                <a:latin typeface="Nunito Black" panose="020B0604020202020204"/>
              </a:rPr>
              <a:t>OS</a:t>
            </a:r>
          </a:p>
          <a:p>
            <a:pPr rtl="0"/>
            <a:r>
              <a:rPr lang="en-GB" sz="1600" dirty="0" err="1">
                <a:solidFill>
                  <a:schemeClr val="accent1">
                    <a:lumMod val="75000"/>
                  </a:schemeClr>
                </a:solidFill>
                <a:latin typeface="Nunito Black" panose="020B0604020202020204"/>
              </a:rPr>
              <a:t>Dlib</a:t>
            </a:r>
            <a:r>
              <a:rPr lang="en-GB" sz="1600" dirty="0">
                <a:solidFill>
                  <a:schemeClr val="accent1">
                    <a:lumMod val="75000"/>
                  </a:schemeClr>
                </a:solidFill>
                <a:latin typeface="Nunito Black" panose="020B0604020202020204"/>
              </a:rPr>
              <a:t> for Facial Landmark Detection</a:t>
            </a:r>
          </a:p>
          <a:p>
            <a:pPr rtl="0"/>
            <a:r>
              <a:rPr lang="en-GB" sz="1600" dirty="0">
                <a:solidFill>
                  <a:schemeClr val="accent1">
                    <a:lumMod val="75000"/>
                  </a:schemeClr>
                </a:solidFill>
                <a:latin typeface="Nunito Black" panose="020B0604020202020204"/>
              </a:rPr>
              <a:t>Android App using Flutter</a:t>
            </a:r>
          </a:p>
          <a:p>
            <a:r>
              <a:rPr lang="en-GB" sz="1600" dirty="0" err="1">
                <a:solidFill>
                  <a:schemeClr val="accent1">
                    <a:lumMod val="75000"/>
                  </a:schemeClr>
                </a:solidFill>
                <a:latin typeface="Nunito Black" panose="020B0604020202020204"/>
              </a:rPr>
              <a:t>Tkinter</a:t>
            </a:r>
            <a:r>
              <a:rPr lang="en-GB" sz="1600" dirty="0">
                <a:solidFill>
                  <a:schemeClr val="accent1">
                    <a:lumMod val="75000"/>
                  </a:schemeClr>
                </a:solidFill>
                <a:latin typeface="Nunito Black" panose="020B0604020202020204"/>
              </a:rPr>
              <a:t> </a:t>
            </a:r>
            <a:r>
              <a:rPr lang="en-US" sz="1600" dirty="0">
                <a:solidFill>
                  <a:schemeClr val="accent1">
                    <a:lumMod val="75000"/>
                  </a:schemeClr>
                </a:solidFill>
                <a:latin typeface="Nunito Black" panose="020B0604020202020204"/>
              </a:rPr>
              <a:t>GUI toolkit by Python for the desktop GUI</a:t>
            </a:r>
          </a:p>
          <a:p>
            <a:r>
              <a:rPr lang="en-US" sz="1600" dirty="0">
                <a:solidFill>
                  <a:schemeClr val="accent1">
                    <a:lumMod val="75000"/>
                  </a:schemeClr>
                </a:solidFill>
                <a:latin typeface="Nunito Black" panose="020B0604020202020204"/>
              </a:rPr>
              <a:t>SQL for online database</a:t>
            </a:r>
          </a:p>
          <a:p>
            <a:r>
              <a:rPr lang="en-US" sz="1600" dirty="0">
                <a:solidFill>
                  <a:schemeClr val="accent1">
                    <a:lumMod val="75000"/>
                  </a:schemeClr>
                </a:solidFill>
                <a:latin typeface="Nunito Black" panose="020B0604020202020204"/>
              </a:rPr>
              <a:t>Excel Sheet for offline Database</a:t>
            </a:r>
            <a:r>
              <a:rPr lang="en-GB" sz="1600" dirty="0">
                <a:solidFill>
                  <a:schemeClr val="accent1">
                    <a:lumMod val="75000"/>
                  </a:schemeClr>
                </a:solidFill>
                <a:latin typeface="Nunito Black" panose="020B0604020202020204"/>
              </a:rPr>
              <a:t> </a:t>
            </a:r>
          </a:p>
          <a:p>
            <a:r>
              <a:rPr lang="en-GB" sz="1600" dirty="0">
                <a:solidFill>
                  <a:schemeClr val="accent1">
                    <a:lumMod val="75000"/>
                  </a:schemeClr>
                </a:solidFill>
                <a:latin typeface="Nunito Black" panose="020B0604020202020204"/>
              </a:rPr>
              <a:t>NODE JS</a:t>
            </a:r>
          </a:p>
          <a:p>
            <a:pPr rtl="0"/>
            <a:endParaRPr lang="en-GB" sz="1600" dirty="0">
              <a:solidFill>
                <a:schemeClr val="accent1">
                  <a:lumMod val="75000"/>
                </a:schemeClr>
              </a:solidFill>
              <a:latin typeface="Nunito Black" panose="020B0604020202020204"/>
            </a:endParaRPr>
          </a:p>
        </p:txBody>
      </p:sp>
      <p:sp>
        <p:nvSpPr>
          <p:cNvPr id="3" name="Text Placeholder 2">
            <a:extLst>
              <a:ext uri="{FF2B5EF4-FFF2-40B4-BE49-F238E27FC236}">
                <a16:creationId xmlns:a16="http://schemas.microsoft.com/office/drawing/2014/main" id="{498972A2-6CA7-4004-B499-2828DE6F4C96}"/>
              </a:ext>
            </a:extLst>
          </p:cNvPr>
          <p:cNvSpPr>
            <a:spLocks noGrp="1"/>
          </p:cNvSpPr>
          <p:nvPr>
            <p:ph type="body" idx="1"/>
          </p:nvPr>
        </p:nvSpPr>
        <p:spPr>
          <a:xfrm>
            <a:off x="2265479" y="1529524"/>
            <a:ext cx="3376563" cy="552195"/>
          </a:xfrm>
        </p:spPr>
        <p:txBody>
          <a:bodyPr rtlCol="0"/>
          <a:lstStyle/>
          <a:p>
            <a:pPr rtl="0"/>
            <a:r>
              <a:rPr lang="en-GB" b="0" dirty="0">
                <a:solidFill>
                  <a:schemeClr val="tx2">
                    <a:lumMod val="75000"/>
                  </a:schemeClr>
                </a:solidFill>
                <a:latin typeface="Nunito Black" panose="020B0604020202020204"/>
              </a:rPr>
              <a:t>Languages &amp; Libraries</a:t>
            </a:r>
          </a:p>
        </p:txBody>
      </p:sp>
      <p:sp>
        <p:nvSpPr>
          <p:cNvPr id="11" name="TextBox 10">
            <a:extLst>
              <a:ext uri="{FF2B5EF4-FFF2-40B4-BE49-F238E27FC236}">
                <a16:creationId xmlns:a16="http://schemas.microsoft.com/office/drawing/2014/main" id="{08CAF268-D120-7C46-8997-4DB2CF52359A}"/>
              </a:ext>
            </a:extLst>
          </p:cNvPr>
          <p:cNvSpPr txBox="1"/>
          <p:nvPr/>
        </p:nvSpPr>
        <p:spPr>
          <a:xfrm>
            <a:off x="10305143" y="6413970"/>
            <a:ext cx="1712686" cy="335171"/>
          </a:xfrm>
          <a:prstGeom prst="rect">
            <a:avLst/>
          </a:prstGeom>
          <a:solidFill>
            <a:srgbClr val="F7FAF8"/>
          </a:solidFill>
        </p:spPr>
        <p:txBody>
          <a:bodyPr wrap="square" rtlCol="0">
            <a:spAutoFit/>
          </a:bodyPr>
          <a:lstStyle/>
          <a:p>
            <a:endParaRPr lang="en-US" dirty="0"/>
          </a:p>
        </p:txBody>
      </p:sp>
      <p:sp>
        <p:nvSpPr>
          <p:cNvPr id="12" name="Rectangle 11"/>
          <p:cNvSpPr/>
          <p:nvPr/>
        </p:nvSpPr>
        <p:spPr>
          <a:xfrm>
            <a:off x="10068127" y="239037"/>
            <a:ext cx="1750979" cy="461665"/>
          </a:xfrm>
          <a:prstGeom prst="rect">
            <a:avLst/>
          </a:prstGeom>
          <a:noFill/>
          <a:ln>
            <a:solidFill>
              <a:schemeClr val="accent1">
                <a:shade val="50000"/>
              </a:schemeClr>
            </a:solidFill>
          </a:ln>
        </p:spPr>
        <p:txBody>
          <a:bodyPr wrap="square" lIns="91440" tIns="45720" rIns="91440" bIns="45720">
            <a:spAutoFit/>
          </a:bodyPr>
          <a:lstStyle/>
          <a:p>
            <a:pPr algn="ctr"/>
            <a:r>
              <a:rPr lang="en-US" sz="2400" b="1" cap="none" spc="0" dirty="0">
                <a:ln w="6600">
                  <a:solidFill>
                    <a:schemeClr val="accent2"/>
                  </a:solidFill>
                  <a:prstDash val="solid"/>
                </a:ln>
                <a:solidFill>
                  <a:srgbClr val="FFFFFF"/>
                </a:solidFill>
                <a:effectLst>
                  <a:outerShdw dist="38100" dir="2700000" algn="tl" rotWithShape="0">
                    <a:schemeClr val="accent2"/>
                  </a:outerShdw>
                </a:effectLst>
                <a:latin typeface="Bookman Old Style" panose="02050604050505020204" pitchFamily="18" charset="0"/>
              </a:rPr>
              <a:t>Attendify</a:t>
            </a:r>
          </a:p>
        </p:txBody>
      </p:sp>
    </p:spTree>
    <p:extLst>
      <p:ext uri="{BB962C8B-B14F-4D97-AF65-F5344CB8AC3E}">
        <p14:creationId xmlns:p14="http://schemas.microsoft.com/office/powerpoint/2010/main" val="2435028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5032639" y="3721763"/>
            <a:ext cx="6762198" cy="2123658"/>
          </a:xfrm>
          <a:prstGeom prst="rect">
            <a:avLst/>
          </a:prstGeom>
          <a:noFill/>
        </p:spPr>
        <p:txBody>
          <a:bodyPr wrap="square" rtlCol="0">
            <a:spAutoFit/>
          </a:bodyPr>
          <a:lstStyle/>
          <a:p>
            <a:pPr marL="285750" indent="-285750">
              <a:buFont typeface="Arial" panose="020B0604020202020204" pitchFamily="34" charset="0"/>
              <a:buChar char="•"/>
            </a:pPr>
            <a:r>
              <a:rPr lang="en-US" sz="2200" dirty="0">
                <a:solidFill>
                  <a:schemeClr val="accent5">
                    <a:lumMod val="75000"/>
                  </a:schemeClr>
                </a:solidFill>
                <a:latin typeface="Nunito Black"/>
              </a:rPr>
              <a:t>To create a real time automated attendance Management System</a:t>
            </a:r>
          </a:p>
          <a:p>
            <a:pPr marL="285750" indent="-285750">
              <a:buFont typeface="Arial" panose="020B0604020202020204" pitchFamily="34" charset="0"/>
              <a:buChar char="•"/>
            </a:pPr>
            <a:r>
              <a:rPr lang="en-US" sz="2200" dirty="0">
                <a:solidFill>
                  <a:schemeClr val="accent5">
                    <a:lumMod val="75000"/>
                  </a:schemeClr>
                </a:solidFill>
                <a:latin typeface="Nunito Black"/>
              </a:rPr>
              <a:t>To make a contactless and hassle free attendance recoding system</a:t>
            </a:r>
          </a:p>
          <a:p>
            <a:pPr marL="285750" indent="-285750">
              <a:buFont typeface="Arial" panose="020B0604020202020204" pitchFamily="34" charset="0"/>
              <a:buChar char="•"/>
            </a:pPr>
            <a:r>
              <a:rPr lang="en-US" sz="2200" dirty="0">
                <a:solidFill>
                  <a:schemeClr val="accent5">
                    <a:lumMod val="75000"/>
                  </a:schemeClr>
                </a:solidFill>
                <a:latin typeface="Nunito Black"/>
              </a:rPr>
              <a:t>To reduce the paper wasted recoding attendance.</a:t>
            </a:r>
          </a:p>
          <a:p>
            <a:pPr marL="285750" indent="-285750">
              <a:buFont typeface="Arial" panose="020B0604020202020204" pitchFamily="34" charset="0"/>
              <a:buChar char="•"/>
            </a:pPr>
            <a:r>
              <a:rPr lang="en-US" sz="2200" dirty="0">
                <a:solidFill>
                  <a:schemeClr val="accent5">
                    <a:lumMod val="75000"/>
                  </a:schemeClr>
                </a:solidFill>
                <a:latin typeface="Nunito Black"/>
              </a:rPr>
              <a:t>Real time checking of the attendance.</a:t>
            </a:r>
          </a:p>
        </p:txBody>
      </p:sp>
    </p:spTree>
    <p:extLst>
      <p:ext uri="{BB962C8B-B14F-4D97-AF65-F5344CB8AC3E}">
        <p14:creationId xmlns:p14="http://schemas.microsoft.com/office/powerpoint/2010/main" val="2988273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074" name="Picture 2" descr="https://www.alliedmarketresearch.com/images/facial-recognition-market2%20(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596" y="1663431"/>
            <a:ext cx="5000086" cy="31519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alliedmarketresearch.com/images/facial-recognition-market3%20(2).jpg"/>
          <p:cNvPicPr>
            <a:picLocks noChangeAspect="1" noChangeArrowheads="1"/>
          </p:cNvPicPr>
          <p:nvPr/>
        </p:nvPicPr>
        <p:blipFill rotWithShape="1">
          <a:blip r:embed="rId5">
            <a:extLst>
              <a:ext uri="{28A0092B-C50C-407E-A947-70E740481C1C}">
                <a14:useLocalDpi xmlns:a14="http://schemas.microsoft.com/office/drawing/2010/main" val="0"/>
              </a:ext>
            </a:extLst>
          </a:blip>
          <a:srcRect b="16283"/>
          <a:stretch/>
        </p:blipFill>
        <p:spPr bwMode="auto">
          <a:xfrm>
            <a:off x="6138084" y="2178997"/>
            <a:ext cx="5283050" cy="2976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363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733;p50"/>
          <p:cNvSpPr txBox="1">
            <a:spLocks/>
          </p:cNvSpPr>
          <p:nvPr/>
        </p:nvSpPr>
        <p:spPr>
          <a:xfrm>
            <a:off x="2815431" y="243191"/>
            <a:ext cx="6840000" cy="788831"/>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5400" dirty="0">
                <a:solidFill>
                  <a:schemeClr val="accent5">
                    <a:lumMod val="50000"/>
                  </a:schemeClr>
                </a:solidFill>
                <a:latin typeface="Nunito Black" panose="020B0604020202020204" charset="0"/>
              </a:rPr>
              <a:t>Our Success</a:t>
            </a:r>
          </a:p>
        </p:txBody>
      </p:sp>
      <p:pic>
        <p:nvPicPr>
          <p:cNvPr id="6146" name="Picture 2" descr="Facial Recognition | Application Of Face Recogni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176" y="2003898"/>
            <a:ext cx="3579846" cy="357984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687;p50"/>
          <p:cNvSpPr txBox="1">
            <a:spLocks/>
          </p:cNvSpPr>
          <p:nvPr/>
        </p:nvSpPr>
        <p:spPr>
          <a:xfrm>
            <a:off x="6914331" y="1751457"/>
            <a:ext cx="2741100" cy="7578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4800" dirty="0">
                <a:solidFill>
                  <a:schemeClr val="accent5">
                    <a:lumMod val="50000"/>
                  </a:schemeClr>
                </a:solidFill>
                <a:latin typeface="Nunito Black" panose="020B0604020202020204" charset="0"/>
              </a:rPr>
              <a:t>95%</a:t>
            </a:r>
          </a:p>
        </p:txBody>
      </p:sp>
      <p:sp>
        <p:nvSpPr>
          <p:cNvPr id="11" name="Google Shape;728;p50"/>
          <p:cNvSpPr txBox="1">
            <a:spLocks/>
          </p:cNvSpPr>
          <p:nvPr/>
        </p:nvSpPr>
        <p:spPr>
          <a:xfrm>
            <a:off x="6914330" y="2436000"/>
            <a:ext cx="4328809" cy="6312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dirty="0">
                <a:solidFill>
                  <a:schemeClr val="bg1"/>
                </a:solidFill>
                <a:latin typeface="Nunito Black" panose="020B0604020202020204" charset="0"/>
              </a:rPr>
              <a:t>95% accuracy every time the face is scanned</a:t>
            </a:r>
          </a:p>
        </p:txBody>
      </p:sp>
      <p:sp>
        <p:nvSpPr>
          <p:cNvPr id="14" name="Google Shape;687;p50"/>
          <p:cNvSpPr txBox="1">
            <a:spLocks/>
          </p:cNvSpPr>
          <p:nvPr/>
        </p:nvSpPr>
        <p:spPr>
          <a:xfrm>
            <a:off x="6914331" y="3414921"/>
            <a:ext cx="2741100" cy="7578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4800" dirty="0">
                <a:solidFill>
                  <a:schemeClr val="accent5">
                    <a:lumMod val="50000"/>
                  </a:schemeClr>
                </a:solidFill>
                <a:latin typeface="Nunito Black" panose="020B0604020202020204" charset="0"/>
              </a:rPr>
              <a:t>9/10</a:t>
            </a:r>
          </a:p>
        </p:txBody>
      </p:sp>
      <p:sp>
        <p:nvSpPr>
          <p:cNvPr id="15" name="Google Shape;687;p50"/>
          <p:cNvSpPr txBox="1">
            <a:spLocks/>
          </p:cNvSpPr>
          <p:nvPr/>
        </p:nvSpPr>
        <p:spPr>
          <a:xfrm>
            <a:off x="6928921" y="5078385"/>
            <a:ext cx="2741100" cy="757800"/>
          </a:xfrm>
          <a:prstGeom prst="rect">
            <a:avLst/>
          </a:prstGeom>
        </p:spPr>
        <p:txBody>
          <a:bodyPr spcFirstLastPara="1" wrap="square" lIns="91425" tIns="91425" rIns="91425" bIns="91425"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 sz="4800" dirty="0">
                <a:solidFill>
                  <a:schemeClr val="accent5">
                    <a:lumMod val="50000"/>
                  </a:schemeClr>
                </a:solidFill>
                <a:latin typeface="Nunito Black" panose="020B0604020202020204" charset="0"/>
              </a:rPr>
              <a:t>99.99%</a:t>
            </a:r>
          </a:p>
        </p:txBody>
      </p:sp>
      <p:sp>
        <p:nvSpPr>
          <p:cNvPr id="16" name="Google Shape;728;p50"/>
          <p:cNvSpPr txBox="1">
            <a:spLocks/>
          </p:cNvSpPr>
          <p:nvPr/>
        </p:nvSpPr>
        <p:spPr>
          <a:xfrm>
            <a:off x="6914330" y="4066936"/>
            <a:ext cx="4328809" cy="6312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dirty="0">
                <a:solidFill>
                  <a:schemeClr val="bg1"/>
                </a:solidFill>
                <a:latin typeface="Nunito Black" panose="020B0604020202020204" charset="0"/>
              </a:rPr>
              <a:t>9 of 10 users found our application easy to use and accurate.</a:t>
            </a:r>
          </a:p>
        </p:txBody>
      </p:sp>
      <p:sp>
        <p:nvSpPr>
          <p:cNvPr id="17" name="Google Shape;728;p50"/>
          <p:cNvSpPr txBox="1">
            <a:spLocks/>
          </p:cNvSpPr>
          <p:nvPr/>
        </p:nvSpPr>
        <p:spPr>
          <a:xfrm>
            <a:off x="6994186" y="5836185"/>
            <a:ext cx="4328809" cy="6312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800" dirty="0">
                <a:solidFill>
                  <a:schemeClr val="bg1"/>
                </a:solidFill>
                <a:latin typeface="Nunito Black" panose="020B0604020202020204" charset="0"/>
              </a:rPr>
              <a:t>Once set up in on an online server, it will provide 99.99% uptime</a:t>
            </a:r>
          </a:p>
        </p:txBody>
      </p:sp>
    </p:spTree>
    <p:extLst>
      <p:ext uri="{BB962C8B-B14F-4D97-AF65-F5344CB8AC3E}">
        <p14:creationId xmlns:p14="http://schemas.microsoft.com/office/powerpoint/2010/main" val="1453222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1"/>
          <p:cNvSpPr txBox="1">
            <a:spLocks noGrp="1"/>
          </p:cNvSpPr>
          <p:nvPr>
            <p:ph type="ctrTitle" idx="2"/>
          </p:nvPr>
        </p:nvSpPr>
        <p:spPr>
          <a:xfrm>
            <a:off x="1536000" y="669000"/>
            <a:ext cx="9120000" cy="720000"/>
          </a:xfrm>
          <a:prstGeom prst="rect">
            <a:avLst/>
          </a:prstGeom>
        </p:spPr>
        <p:txBody>
          <a:bodyPr spcFirstLastPara="1" vert="horz" wrap="square" lIns="121900" tIns="121900" rIns="121900" bIns="121900" rtlCol="0" anchor="ctr" anchorCtr="0">
            <a:noAutofit/>
          </a:bodyPr>
          <a:lstStyle/>
          <a:p>
            <a:r>
              <a:rPr lang="en" dirty="0"/>
              <a:t>Findings</a:t>
            </a:r>
            <a:endParaRPr dirty="0">
              <a:solidFill>
                <a:schemeClr val="lt2"/>
              </a:solidFill>
            </a:endParaRPr>
          </a:p>
        </p:txBody>
      </p:sp>
      <p:sp>
        <p:nvSpPr>
          <p:cNvPr id="514" name="Google Shape;514;p41"/>
          <p:cNvSpPr/>
          <p:nvPr/>
        </p:nvSpPr>
        <p:spPr>
          <a:xfrm rot="-2132402">
            <a:off x="5753027" y="1942637"/>
            <a:ext cx="1127184" cy="972575"/>
          </a:xfrm>
          <a:prstGeom prst="ellipse">
            <a:avLst/>
          </a:prstGeom>
          <a:solidFill>
            <a:srgbClr val="FF52A8"/>
          </a:solidFill>
          <a:ln>
            <a:noFill/>
          </a:ln>
        </p:spPr>
        <p:txBody>
          <a:bodyPr spcFirstLastPara="1" wrap="square" lIns="121900" tIns="121900" rIns="121900" bIns="121900" anchor="ctr" anchorCtr="0">
            <a:noAutofit/>
          </a:bodyPr>
          <a:lstStyle/>
          <a:p>
            <a:endParaRPr sz="2400"/>
          </a:p>
        </p:txBody>
      </p:sp>
      <p:sp>
        <p:nvSpPr>
          <p:cNvPr id="515" name="Google Shape;515;p41"/>
          <p:cNvSpPr/>
          <p:nvPr/>
        </p:nvSpPr>
        <p:spPr>
          <a:xfrm rot="-2132402">
            <a:off x="9270928" y="1942637"/>
            <a:ext cx="1127184" cy="972575"/>
          </a:xfrm>
          <a:prstGeom prst="ellipse">
            <a:avLst/>
          </a:prstGeom>
          <a:solidFill>
            <a:srgbClr val="FF52A8"/>
          </a:solidFill>
          <a:ln>
            <a:noFill/>
          </a:ln>
        </p:spPr>
        <p:txBody>
          <a:bodyPr spcFirstLastPara="1" wrap="square" lIns="121900" tIns="121900" rIns="121900" bIns="121900" anchor="ctr" anchorCtr="0">
            <a:noAutofit/>
          </a:bodyPr>
          <a:lstStyle/>
          <a:p>
            <a:endParaRPr sz="2400"/>
          </a:p>
        </p:txBody>
      </p:sp>
      <p:sp>
        <p:nvSpPr>
          <p:cNvPr id="516" name="Google Shape;516;p41"/>
          <p:cNvSpPr txBox="1">
            <a:spLocks noGrp="1"/>
          </p:cNvSpPr>
          <p:nvPr>
            <p:ph type="ctrTitle"/>
          </p:nvPr>
        </p:nvSpPr>
        <p:spPr>
          <a:xfrm>
            <a:off x="5206309" y="3007888"/>
            <a:ext cx="2256000" cy="720000"/>
          </a:xfrm>
          <a:prstGeom prst="rect">
            <a:avLst/>
          </a:prstGeom>
        </p:spPr>
        <p:txBody>
          <a:bodyPr spcFirstLastPara="1" vert="horz" wrap="square" lIns="121900" tIns="121900" rIns="121900" bIns="121900" rtlCol="0" anchor="b" anchorCtr="0">
            <a:noAutofit/>
          </a:bodyPr>
          <a:lstStyle/>
          <a:p>
            <a:r>
              <a:rPr lang="en" dirty="0"/>
              <a:t>Activities</a:t>
            </a:r>
            <a:endParaRPr dirty="0"/>
          </a:p>
        </p:txBody>
      </p:sp>
      <p:sp>
        <p:nvSpPr>
          <p:cNvPr id="517" name="Google Shape;517;p41"/>
          <p:cNvSpPr txBox="1">
            <a:spLocks noGrp="1"/>
          </p:cNvSpPr>
          <p:nvPr>
            <p:ph type="subTitle" idx="1"/>
          </p:nvPr>
        </p:nvSpPr>
        <p:spPr>
          <a:xfrm>
            <a:off x="4382893" y="3905141"/>
            <a:ext cx="3729763" cy="1515709"/>
          </a:xfrm>
          <a:prstGeom prst="rect">
            <a:avLst/>
          </a:prstGeom>
        </p:spPr>
        <p:txBody>
          <a:bodyPr spcFirstLastPara="1" vert="horz" wrap="square" lIns="121900" tIns="121900" rIns="121900" bIns="121900" rtlCol="0" anchor="b" anchorCtr="0">
            <a:noAutofit/>
          </a:bodyPr>
          <a:lstStyle/>
          <a:p>
            <a:pPr marL="0" indent="0"/>
            <a:r>
              <a:rPr lang="en" dirty="0"/>
              <a:t>We created it using Machine Learning, Deep Learning, Desktop App and an Android App</a:t>
            </a:r>
          </a:p>
        </p:txBody>
      </p:sp>
      <p:sp>
        <p:nvSpPr>
          <p:cNvPr id="518" name="Google Shape;518;p41"/>
          <p:cNvSpPr txBox="1">
            <a:spLocks noGrp="1"/>
          </p:cNvSpPr>
          <p:nvPr>
            <p:ph type="ctrTitle" idx="3"/>
          </p:nvPr>
        </p:nvSpPr>
        <p:spPr>
          <a:xfrm>
            <a:off x="8805539" y="3006430"/>
            <a:ext cx="2256000" cy="720000"/>
          </a:xfrm>
          <a:prstGeom prst="rect">
            <a:avLst/>
          </a:prstGeom>
        </p:spPr>
        <p:txBody>
          <a:bodyPr spcFirstLastPara="1" vert="horz" wrap="square" lIns="121900" tIns="121900" rIns="121900" bIns="121900" rtlCol="0" anchor="b" anchorCtr="0">
            <a:noAutofit/>
          </a:bodyPr>
          <a:lstStyle/>
          <a:p>
            <a:r>
              <a:rPr lang="en" dirty="0"/>
              <a:t>Feedback </a:t>
            </a:r>
            <a:endParaRPr dirty="0"/>
          </a:p>
        </p:txBody>
      </p:sp>
      <p:sp>
        <p:nvSpPr>
          <p:cNvPr id="519" name="Google Shape;519;p41"/>
          <p:cNvSpPr txBox="1">
            <a:spLocks noGrp="1"/>
          </p:cNvSpPr>
          <p:nvPr>
            <p:ph type="subTitle" idx="4"/>
          </p:nvPr>
        </p:nvSpPr>
        <p:spPr>
          <a:xfrm>
            <a:off x="8384012" y="4003703"/>
            <a:ext cx="3099055" cy="1134818"/>
          </a:xfrm>
          <a:prstGeom prst="rect">
            <a:avLst/>
          </a:prstGeom>
        </p:spPr>
        <p:txBody>
          <a:bodyPr spcFirstLastPara="1" vert="horz" wrap="square" lIns="121900" tIns="121900" rIns="121900" bIns="121900" rtlCol="0" anchor="b" anchorCtr="0">
            <a:noAutofit/>
          </a:bodyPr>
          <a:lstStyle/>
          <a:p>
            <a:pPr marL="0" indent="0"/>
            <a:r>
              <a:rPr lang="en-US" dirty="0"/>
              <a:t>9/10 users who used our application found it useful and easy to use</a:t>
            </a:r>
            <a:endParaRPr dirty="0"/>
          </a:p>
        </p:txBody>
      </p:sp>
      <p:sp>
        <p:nvSpPr>
          <p:cNvPr id="520" name="Google Shape;520;p41"/>
          <p:cNvSpPr txBox="1">
            <a:spLocks noGrp="1"/>
          </p:cNvSpPr>
          <p:nvPr>
            <p:ph type="ctrTitle" idx="5"/>
          </p:nvPr>
        </p:nvSpPr>
        <p:spPr>
          <a:xfrm>
            <a:off x="1319363" y="3007888"/>
            <a:ext cx="2256000" cy="720000"/>
          </a:xfrm>
          <a:prstGeom prst="rect">
            <a:avLst/>
          </a:prstGeom>
        </p:spPr>
        <p:txBody>
          <a:bodyPr spcFirstLastPara="1" vert="horz" wrap="square" lIns="121900" tIns="121900" rIns="121900" bIns="121900" rtlCol="0" anchor="b" anchorCtr="0">
            <a:noAutofit/>
          </a:bodyPr>
          <a:lstStyle/>
          <a:p>
            <a:r>
              <a:rPr lang="en" dirty="0"/>
              <a:t>Goals</a:t>
            </a:r>
            <a:endParaRPr dirty="0"/>
          </a:p>
        </p:txBody>
      </p:sp>
      <p:sp>
        <p:nvSpPr>
          <p:cNvPr id="521" name="Google Shape;521;p41"/>
          <p:cNvSpPr/>
          <p:nvPr/>
        </p:nvSpPr>
        <p:spPr>
          <a:xfrm rot="-2132402">
            <a:off x="1887131" y="1942635"/>
            <a:ext cx="1127184" cy="972575"/>
          </a:xfrm>
          <a:prstGeom prst="ellipse">
            <a:avLst/>
          </a:prstGeom>
          <a:solidFill>
            <a:srgbClr val="FF52A8"/>
          </a:solidFill>
          <a:ln>
            <a:noFill/>
          </a:ln>
        </p:spPr>
        <p:txBody>
          <a:bodyPr spcFirstLastPara="1" wrap="square" lIns="121900" tIns="121900" rIns="121900" bIns="121900" anchor="ctr" anchorCtr="0">
            <a:noAutofit/>
          </a:bodyPr>
          <a:lstStyle/>
          <a:p>
            <a:endParaRPr sz="2400"/>
          </a:p>
        </p:txBody>
      </p:sp>
      <p:sp>
        <p:nvSpPr>
          <p:cNvPr id="522" name="Google Shape;522;p41"/>
          <p:cNvSpPr/>
          <p:nvPr/>
        </p:nvSpPr>
        <p:spPr>
          <a:xfrm>
            <a:off x="2137260" y="2164856"/>
            <a:ext cx="607464" cy="578643"/>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nvGrpSpPr>
          <p:cNvPr id="523" name="Google Shape;523;p41"/>
          <p:cNvGrpSpPr/>
          <p:nvPr/>
        </p:nvGrpSpPr>
        <p:grpSpPr>
          <a:xfrm>
            <a:off x="6009046" y="2208384"/>
            <a:ext cx="615156" cy="452684"/>
            <a:chOff x="-41526450" y="3653375"/>
            <a:chExt cx="315875" cy="247350"/>
          </a:xfrm>
        </p:grpSpPr>
        <p:sp>
          <p:nvSpPr>
            <p:cNvPr id="524" name="Google Shape;524;p4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25" name="Google Shape;525;p4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grpSp>
        <p:nvGrpSpPr>
          <p:cNvPr id="526" name="Google Shape;526;p41"/>
          <p:cNvGrpSpPr/>
          <p:nvPr/>
        </p:nvGrpSpPr>
        <p:grpSpPr>
          <a:xfrm>
            <a:off x="9548806" y="2145651"/>
            <a:ext cx="578141" cy="578151"/>
            <a:chOff x="-37804925" y="3953450"/>
            <a:chExt cx="315075" cy="318225"/>
          </a:xfrm>
        </p:grpSpPr>
        <p:sp>
          <p:nvSpPr>
            <p:cNvPr id="527" name="Google Shape;527;p4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28" name="Google Shape;528;p4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529" name="Google Shape;529;p4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grpSp>
      <p:sp>
        <p:nvSpPr>
          <p:cNvPr id="530" name="Google Shape;530;p41"/>
          <p:cNvSpPr txBox="1">
            <a:spLocks noGrp="1"/>
          </p:cNvSpPr>
          <p:nvPr>
            <p:ph type="subTitle" idx="6"/>
          </p:nvPr>
        </p:nvSpPr>
        <p:spPr>
          <a:xfrm>
            <a:off x="787866" y="3792551"/>
            <a:ext cx="3459497" cy="1237600"/>
          </a:xfrm>
          <a:prstGeom prst="rect">
            <a:avLst/>
          </a:prstGeom>
        </p:spPr>
        <p:txBody>
          <a:bodyPr spcFirstLastPara="1" vert="horz" wrap="square" lIns="121900" tIns="121900" rIns="121900" bIns="121900" rtlCol="0" anchor="b" anchorCtr="0">
            <a:noAutofit/>
          </a:bodyPr>
          <a:lstStyle/>
          <a:p>
            <a:pPr marL="0" indent="0"/>
            <a:r>
              <a:rPr lang="en" dirty="0"/>
              <a:t>Create a automated Attendance Management System</a:t>
            </a:r>
            <a:endParaRPr dirty="0"/>
          </a:p>
        </p:txBody>
      </p:sp>
    </p:spTree>
    <p:extLst>
      <p:ext uri="{BB962C8B-B14F-4D97-AF65-F5344CB8AC3E}">
        <p14:creationId xmlns:p14="http://schemas.microsoft.com/office/powerpoint/2010/main" val="3515194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2780F-92D5-4FF5-8003-B57A9BC2BF77}"/>
              </a:ext>
            </a:extLst>
          </p:cNvPr>
          <p:cNvSpPr txBox="1">
            <a:spLocks/>
          </p:cNvSpPr>
          <p:nvPr/>
        </p:nvSpPr>
        <p:spPr>
          <a:xfrm>
            <a:off x="3754873" y="175835"/>
            <a:ext cx="5729595" cy="923391"/>
          </a:xfrm>
          <a:prstGeom prst="rect">
            <a:avLst/>
          </a:prstGeom>
        </p:spPr>
        <p:txBody>
          <a:bodyPr rtlCol="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solidFill>
                  <a:srgbClr val="FF52A8"/>
                </a:solidFill>
                <a:latin typeface="Nunito Black" panose="020B0604020202020204"/>
              </a:rPr>
              <a:t>Cost</a:t>
            </a:r>
            <a:r>
              <a:rPr lang="en-GB" dirty="0">
                <a:latin typeface="Nunito Black" panose="020B0604020202020204"/>
              </a:rPr>
              <a:t> of Application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8519" y="1099226"/>
            <a:ext cx="8724357" cy="4338536"/>
          </a:xfrm>
          <a:prstGeom prst="rect">
            <a:avLst/>
          </a:prstGeom>
        </p:spPr>
      </p:pic>
      <p:sp>
        <p:nvSpPr>
          <p:cNvPr id="4" name="TextBox 3"/>
          <p:cNvSpPr txBox="1"/>
          <p:nvPr/>
        </p:nvSpPr>
        <p:spPr>
          <a:xfrm>
            <a:off x="2597285" y="5904689"/>
            <a:ext cx="7328160" cy="369332"/>
          </a:xfrm>
          <a:prstGeom prst="rect">
            <a:avLst/>
          </a:prstGeom>
          <a:noFill/>
        </p:spPr>
        <p:txBody>
          <a:bodyPr wrap="none" rtlCol="0">
            <a:spAutoFit/>
          </a:bodyPr>
          <a:lstStyle/>
          <a:p>
            <a:r>
              <a:rPr lang="en-US" dirty="0"/>
              <a:t>We estimate the cost of manufacturing each unit is around  </a:t>
            </a:r>
            <a:r>
              <a:rPr lang="en-US" b="1" dirty="0"/>
              <a:t>₹</a:t>
            </a:r>
            <a:r>
              <a:rPr lang="en-US" dirty="0"/>
              <a:t>4500 per piece</a:t>
            </a:r>
          </a:p>
        </p:txBody>
      </p:sp>
    </p:spTree>
    <p:extLst>
      <p:ext uri="{BB962C8B-B14F-4D97-AF65-F5344CB8AC3E}">
        <p14:creationId xmlns:p14="http://schemas.microsoft.com/office/powerpoint/2010/main" val="1043290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7"/>
          <p:cNvSpPr/>
          <p:nvPr/>
        </p:nvSpPr>
        <p:spPr>
          <a:xfrm>
            <a:off x="4558579" y="1338916"/>
            <a:ext cx="592000" cy="592800"/>
          </a:xfrm>
          <a:prstGeom prst="ellipse">
            <a:avLst/>
          </a:prstGeom>
          <a:solidFill>
            <a:schemeClr val="bg1">
              <a:lumMod val="65000"/>
            </a:schemeClr>
          </a:solidFill>
          <a:ln>
            <a:noFill/>
          </a:ln>
        </p:spPr>
        <p:txBody>
          <a:bodyPr spcFirstLastPara="1" wrap="square" lIns="121900" tIns="121900" rIns="121900" bIns="121900" anchor="ctr" anchorCtr="0">
            <a:noAutofit/>
          </a:bodyPr>
          <a:lstStyle/>
          <a:p>
            <a:pPr algn="ctr"/>
            <a:endParaRPr sz="2133">
              <a:solidFill>
                <a:schemeClr val="lt1"/>
              </a:solidFill>
              <a:latin typeface="Nunito"/>
              <a:ea typeface="Nunito"/>
              <a:cs typeface="Nunito"/>
              <a:sym typeface="Nunito"/>
            </a:endParaRPr>
          </a:p>
        </p:txBody>
      </p:sp>
      <p:sp>
        <p:nvSpPr>
          <p:cNvPr id="332" name="Google Shape;332;p37"/>
          <p:cNvSpPr txBox="1">
            <a:spLocks noGrp="1"/>
          </p:cNvSpPr>
          <p:nvPr>
            <p:ph type="ctrTitle" idx="8"/>
          </p:nvPr>
        </p:nvSpPr>
        <p:spPr>
          <a:xfrm>
            <a:off x="960000" y="3636124"/>
            <a:ext cx="4080000" cy="2160000"/>
          </a:xfrm>
          <a:prstGeom prst="rect">
            <a:avLst/>
          </a:prstGeom>
        </p:spPr>
        <p:txBody>
          <a:bodyPr spcFirstLastPara="1" vert="horz" wrap="square" lIns="121900" tIns="121900" rIns="121900" bIns="121900" rtlCol="0" anchor="b" anchorCtr="0">
            <a:noAutofit/>
          </a:bodyPr>
          <a:lstStyle/>
          <a:p>
            <a:r>
              <a:rPr lang="en" dirty="0"/>
              <a:t>Table of </a:t>
            </a:r>
            <a:r>
              <a:rPr lang="en" dirty="0">
                <a:solidFill>
                  <a:srgbClr val="FF52A8"/>
                </a:solidFill>
              </a:rPr>
              <a:t>Contents</a:t>
            </a:r>
            <a:endParaRPr dirty="0">
              <a:solidFill>
                <a:srgbClr val="FF52A8"/>
              </a:solidFill>
            </a:endParaRPr>
          </a:p>
        </p:txBody>
      </p:sp>
      <p:sp>
        <p:nvSpPr>
          <p:cNvPr id="333" name="Google Shape;333;p37"/>
          <p:cNvSpPr txBox="1">
            <a:spLocks noGrp="1"/>
          </p:cNvSpPr>
          <p:nvPr>
            <p:ph type="ctrTitle"/>
          </p:nvPr>
        </p:nvSpPr>
        <p:spPr>
          <a:xfrm>
            <a:off x="5268883" y="1049304"/>
            <a:ext cx="2734800" cy="1238400"/>
          </a:xfrm>
          <a:prstGeom prst="rect">
            <a:avLst/>
          </a:prstGeom>
        </p:spPr>
        <p:txBody>
          <a:bodyPr spcFirstLastPara="1" vert="horz" wrap="square" lIns="121900" tIns="121900" rIns="121900" bIns="121900" rtlCol="0" anchor="b" anchorCtr="0">
            <a:noAutofit/>
          </a:bodyPr>
          <a:lstStyle/>
          <a:p>
            <a:r>
              <a:rPr lang="en" dirty="0"/>
              <a:t>What Inspired Us</a:t>
            </a:r>
            <a:endParaRPr dirty="0"/>
          </a:p>
        </p:txBody>
      </p:sp>
      <p:sp>
        <p:nvSpPr>
          <p:cNvPr id="335" name="Google Shape;335;p37"/>
          <p:cNvSpPr txBox="1">
            <a:spLocks noGrp="1"/>
          </p:cNvSpPr>
          <p:nvPr>
            <p:ph type="ctrTitle" idx="2"/>
          </p:nvPr>
        </p:nvSpPr>
        <p:spPr>
          <a:xfrm>
            <a:off x="8728528" y="1073953"/>
            <a:ext cx="2734800" cy="1238400"/>
          </a:xfrm>
          <a:prstGeom prst="rect">
            <a:avLst/>
          </a:prstGeom>
        </p:spPr>
        <p:txBody>
          <a:bodyPr spcFirstLastPara="1" vert="horz" wrap="square" lIns="121900" tIns="121900" rIns="121900" bIns="121900" rtlCol="0" anchor="b" anchorCtr="0">
            <a:noAutofit/>
          </a:bodyPr>
          <a:lstStyle/>
          <a:p>
            <a:r>
              <a:rPr lang="en" dirty="0"/>
              <a:t>What have we Created</a:t>
            </a:r>
            <a:endParaRPr dirty="0"/>
          </a:p>
        </p:txBody>
      </p:sp>
      <p:sp>
        <p:nvSpPr>
          <p:cNvPr id="342" name="Google Shape;342;p37"/>
          <p:cNvSpPr/>
          <p:nvPr/>
        </p:nvSpPr>
        <p:spPr>
          <a:xfrm>
            <a:off x="8027069" y="1454380"/>
            <a:ext cx="592000" cy="592800"/>
          </a:xfrm>
          <a:prstGeom prst="ellipse">
            <a:avLst/>
          </a:prstGeom>
          <a:solidFill>
            <a:schemeClr val="bg2">
              <a:lumMod val="75000"/>
            </a:schemeClr>
          </a:solidFill>
          <a:ln>
            <a:noFill/>
          </a:ln>
        </p:spPr>
        <p:txBody>
          <a:bodyPr spcFirstLastPara="1" wrap="square" lIns="121900" tIns="121900" rIns="121900" bIns="121900" anchor="ctr" anchorCtr="0">
            <a:noAutofit/>
          </a:bodyPr>
          <a:lstStyle/>
          <a:p>
            <a:pPr algn="ctr"/>
            <a:endParaRPr sz="2133">
              <a:solidFill>
                <a:schemeClr val="lt1"/>
              </a:solidFill>
              <a:latin typeface="Nunito"/>
              <a:ea typeface="Nunito"/>
              <a:cs typeface="Nunito"/>
              <a:sym typeface="Nunito"/>
            </a:endParaRPr>
          </a:p>
        </p:txBody>
      </p:sp>
      <p:sp>
        <p:nvSpPr>
          <p:cNvPr id="344" name="Google Shape;344;p37"/>
          <p:cNvSpPr txBox="1">
            <a:spLocks noGrp="1"/>
          </p:cNvSpPr>
          <p:nvPr>
            <p:ph type="title" idx="9"/>
          </p:nvPr>
        </p:nvSpPr>
        <p:spPr>
          <a:xfrm>
            <a:off x="4496779" y="1549920"/>
            <a:ext cx="715600" cy="250400"/>
          </a:xfrm>
          <a:prstGeom prst="rect">
            <a:avLst/>
          </a:prstGeom>
        </p:spPr>
        <p:txBody>
          <a:bodyPr spcFirstLastPara="1" vert="horz" wrap="square" lIns="121900" tIns="121900" rIns="121900" bIns="121900" rtlCol="0" anchor="ctr" anchorCtr="0">
            <a:noAutofit/>
          </a:bodyPr>
          <a:lstStyle/>
          <a:p>
            <a:r>
              <a:rPr lang="en" dirty="0">
                <a:solidFill>
                  <a:schemeClr val="lt1"/>
                </a:solidFill>
              </a:rPr>
              <a:t>1</a:t>
            </a:r>
            <a:endParaRPr dirty="0">
              <a:solidFill>
                <a:schemeClr val="lt1"/>
              </a:solidFill>
            </a:endParaRPr>
          </a:p>
        </p:txBody>
      </p:sp>
      <p:sp>
        <p:nvSpPr>
          <p:cNvPr id="345" name="Google Shape;345;p37"/>
          <p:cNvSpPr txBox="1">
            <a:spLocks noGrp="1"/>
          </p:cNvSpPr>
          <p:nvPr>
            <p:ph type="title" idx="13"/>
          </p:nvPr>
        </p:nvSpPr>
        <p:spPr>
          <a:xfrm>
            <a:off x="7980296" y="1622262"/>
            <a:ext cx="715600" cy="250400"/>
          </a:xfrm>
          <a:prstGeom prst="rect">
            <a:avLst/>
          </a:prstGeom>
        </p:spPr>
        <p:txBody>
          <a:bodyPr spcFirstLastPara="1" vert="horz" wrap="square" lIns="121900" tIns="121900" rIns="121900" bIns="121900" rtlCol="0" anchor="ctr" anchorCtr="0">
            <a:noAutofit/>
          </a:bodyPr>
          <a:lstStyle/>
          <a:p>
            <a:r>
              <a:rPr lang="en" dirty="0">
                <a:solidFill>
                  <a:schemeClr val="lt1"/>
                </a:solidFill>
              </a:rPr>
              <a:t>2</a:t>
            </a:r>
            <a:endParaRPr dirty="0">
              <a:solidFill>
                <a:schemeClr val="lt1"/>
              </a:solidFill>
            </a:endParaRPr>
          </a:p>
        </p:txBody>
      </p:sp>
      <p:sp>
        <p:nvSpPr>
          <p:cNvPr id="346" name="Google Shape;346;p37"/>
          <p:cNvSpPr txBox="1">
            <a:spLocks noGrp="1"/>
          </p:cNvSpPr>
          <p:nvPr>
            <p:ph type="title" idx="14"/>
          </p:nvPr>
        </p:nvSpPr>
        <p:spPr>
          <a:xfrm>
            <a:off x="4568367" y="3885004"/>
            <a:ext cx="715600" cy="250400"/>
          </a:xfrm>
          <a:prstGeom prst="rect">
            <a:avLst/>
          </a:prstGeom>
        </p:spPr>
        <p:txBody>
          <a:bodyPr spcFirstLastPara="1" vert="horz" wrap="square" lIns="121900" tIns="121900" rIns="121900" bIns="121900" rtlCol="0" anchor="ctr" anchorCtr="0">
            <a:noAutofit/>
          </a:bodyPr>
          <a:lstStyle/>
          <a:p>
            <a:r>
              <a:rPr lang="en" dirty="0">
                <a:solidFill>
                  <a:schemeClr val="lt1"/>
                </a:solidFill>
              </a:rPr>
              <a:t>3</a:t>
            </a:r>
            <a:endParaRPr dirty="0">
              <a:solidFill>
                <a:schemeClr val="lt1"/>
              </a:solidFill>
            </a:endParaRPr>
          </a:p>
        </p:txBody>
      </p:sp>
      <p:sp>
        <p:nvSpPr>
          <p:cNvPr id="347" name="Google Shape;347;p37"/>
          <p:cNvSpPr txBox="1">
            <a:spLocks noGrp="1"/>
          </p:cNvSpPr>
          <p:nvPr>
            <p:ph type="title" idx="15"/>
          </p:nvPr>
        </p:nvSpPr>
        <p:spPr>
          <a:xfrm>
            <a:off x="8012928" y="3885004"/>
            <a:ext cx="715600" cy="250400"/>
          </a:xfrm>
          <a:prstGeom prst="rect">
            <a:avLst/>
          </a:prstGeom>
        </p:spPr>
        <p:txBody>
          <a:bodyPr spcFirstLastPara="1" vert="horz" wrap="square" lIns="121900" tIns="121900" rIns="121900" bIns="121900" rtlCol="0" anchor="ctr" anchorCtr="0">
            <a:noAutofit/>
          </a:bodyPr>
          <a:lstStyle/>
          <a:p>
            <a:r>
              <a:rPr lang="en">
                <a:solidFill>
                  <a:schemeClr val="lt1"/>
                </a:solidFill>
              </a:rPr>
              <a:t>4</a:t>
            </a:r>
            <a:endParaRPr>
              <a:solidFill>
                <a:schemeClr val="lt1"/>
              </a:solidFill>
            </a:endParaRPr>
          </a:p>
        </p:txBody>
      </p:sp>
      <p:sp>
        <p:nvSpPr>
          <p:cNvPr id="21" name="Google Shape;331;p37"/>
          <p:cNvSpPr/>
          <p:nvPr/>
        </p:nvSpPr>
        <p:spPr>
          <a:xfrm>
            <a:off x="4562402" y="2884303"/>
            <a:ext cx="592000" cy="592800"/>
          </a:xfrm>
          <a:prstGeom prst="ellipse">
            <a:avLst/>
          </a:prstGeom>
          <a:solidFill>
            <a:schemeClr val="bg1">
              <a:lumMod val="65000"/>
            </a:schemeClr>
          </a:solidFill>
          <a:ln>
            <a:noFill/>
          </a:ln>
        </p:spPr>
        <p:txBody>
          <a:bodyPr spcFirstLastPara="1" wrap="square" lIns="121900" tIns="121900" rIns="121900" bIns="121900" anchor="ctr" anchorCtr="0">
            <a:noAutofit/>
          </a:bodyPr>
          <a:lstStyle/>
          <a:p>
            <a:pPr algn="ctr"/>
            <a:endParaRPr sz="2133">
              <a:solidFill>
                <a:schemeClr val="lt1"/>
              </a:solidFill>
              <a:latin typeface="Nunito"/>
              <a:ea typeface="Nunito"/>
              <a:cs typeface="Nunito"/>
              <a:sym typeface="Nunito"/>
            </a:endParaRPr>
          </a:p>
        </p:txBody>
      </p:sp>
      <p:sp>
        <p:nvSpPr>
          <p:cNvPr id="22" name="Google Shape;333;p37"/>
          <p:cNvSpPr txBox="1">
            <a:spLocks/>
          </p:cNvSpPr>
          <p:nvPr/>
        </p:nvSpPr>
        <p:spPr>
          <a:xfrm>
            <a:off x="5290026" y="2522164"/>
            <a:ext cx="2734800" cy="123840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Clr>
                <a:srgbClr val="00477D"/>
              </a:buClr>
              <a:buSzPts val="2000"/>
              <a:buFont typeface="Nunito Black"/>
              <a:buNone/>
              <a:defRPr sz="2667" kern="1200">
                <a:solidFill>
                  <a:srgbClr val="00477D"/>
                </a:solidFill>
                <a:latin typeface="Nunito Black"/>
                <a:ea typeface="Nunito Black"/>
                <a:cs typeface="Nunito Black"/>
                <a:sym typeface="Nunito Black"/>
              </a:defRPr>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r>
              <a:rPr lang="en-US" dirty="0"/>
              <a:t>Components Used</a:t>
            </a:r>
          </a:p>
        </p:txBody>
      </p:sp>
      <p:sp>
        <p:nvSpPr>
          <p:cNvPr id="23" name="Google Shape;344;p37"/>
          <p:cNvSpPr txBox="1">
            <a:spLocks/>
          </p:cNvSpPr>
          <p:nvPr/>
        </p:nvSpPr>
        <p:spPr>
          <a:xfrm>
            <a:off x="4506614" y="3065871"/>
            <a:ext cx="715600" cy="250400"/>
          </a:xfrm>
          <a:prstGeom prst="rect">
            <a:avLst/>
          </a:prstGeom>
        </p:spPr>
        <p:txBody>
          <a:bodyPr spcFirstLastPara="1" vert="horz" wrap="square" lIns="121900" tIns="121900" rIns="121900" bIns="121900" rtlCol="0" anchor="ctr" anchorCtr="0">
            <a:noAutofit/>
          </a:bodyPr>
          <a:lstStyle>
            <a:lvl1pPr lvl="0" algn="ctr" defTabSz="914400" rtl="0" eaLnBrk="1" latinLnBrk="0" hangingPunct="1">
              <a:lnSpc>
                <a:spcPct val="90000"/>
              </a:lnSpc>
              <a:spcBef>
                <a:spcPts val="0"/>
              </a:spcBef>
              <a:spcAft>
                <a:spcPts val="0"/>
              </a:spcAft>
              <a:buClr>
                <a:schemeClr val="lt2"/>
              </a:buClr>
              <a:buSzPts val="3500"/>
              <a:buFont typeface="Nunito Black"/>
              <a:buNone/>
              <a:defRPr sz="2133" kern="1200">
                <a:solidFill>
                  <a:schemeClr val="lt2"/>
                </a:solidFill>
                <a:latin typeface="Nunito"/>
                <a:ea typeface="Nunito"/>
                <a:cs typeface="Nunito"/>
                <a:sym typeface="Nunito"/>
              </a:defRPr>
            </a:lvl1pPr>
            <a:lvl2pPr lvl="1" rtl="0">
              <a:spcBef>
                <a:spcPts val="0"/>
              </a:spcBef>
              <a:spcAft>
                <a:spcPts val="0"/>
              </a:spcAft>
              <a:buClr>
                <a:schemeClr val="lt2"/>
              </a:buClr>
              <a:buSzPts val="3500"/>
              <a:buNone/>
              <a:defRPr sz="4667">
                <a:solidFill>
                  <a:schemeClr val="lt2"/>
                </a:solidFill>
              </a:defRPr>
            </a:lvl2pPr>
            <a:lvl3pPr lvl="2" rtl="0">
              <a:spcBef>
                <a:spcPts val="0"/>
              </a:spcBef>
              <a:spcAft>
                <a:spcPts val="0"/>
              </a:spcAft>
              <a:buClr>
                <a:schemeClr val="lt2"/>
              </a:buClr>
              <a:buSzPts val="3500"/>
              <a:buNone/>
              <a:defRPr sz="4667">
                <a:solidFill>
                  <a:schemeClr val="lt2"/>
                </a:solidFill>
              </a:defRPr>
            </a:lvl3pPr>
            <a:lvl4pPr lvl="3" rtl="0">
              <a:spcBef>
                <a:spcPts val="0"/>
              </a:spcBef>
              <a:spcAft>
                <a:spcPts val="0"/>
              </a:spcAft>
              <a:buClr>
                <a:schemeClr val="lt2"/>
              </a:buClr>
              <a:buSzPts val="3500"/>
              <a:buNone/>
              <a:defRPr sz="4667">
                <a:solidFill>
                  <a:schemeClr val="lt2"/>
                </a:solidFill>
              </a:defRPr>
            </a:lvl4pPr>
            <a:lvl5pPr lvl="4" rtl="0">
              <a:spcBef>
                <a:spcPts val="0"/>
              </a:spcBef>
              <a:spcAft>
                <a:spcPts val="0"/>
              </a:spcAft>
              <a:buClr>
                <a:schemeClr val="lt2"/>
              </a:buClr>
              <a:buSzPts val="3500"/>
              <a:buNone/>
              <a:defRPr sz="4667">
                <a:solidFill>
                  <a:schemeClr val="lt2"/>
                </a:solidFill>
              </a:defRPr>
            </a:lvl5pPr>
            <a:lvl6pPr lvl="5" rtl="0">
              <a:spcBef>
                <a:spcPts val="0"/>
              </a:spcBef>
              <a:spcAft>
                <a:spcPts val="0"/>
              </a:spcAft>
              <a:buClr>
                <a:schemeClr val="lt2"/>
              </a:buClr>
              <a:buSzPts val="3500"/>
              <a:buNone/>
              <a:defRPr sz="4667">
                <a:solidFill>
                  <a:schemeClr val="lt2"/>
                </a:solidFill>
              </a:defRPr>
            </a:lvl6pPr>
            <a:lvl7pPr lvl="6" rtl="0">
              <a:spcBef>
                <a:spcPts val="0"/>
              </a:spcBef>
              <a:spcAft>
                <a:spcPts val="0"/>
              </a:spcAft>
              <a:buClr>
                <a:schemeClr val="lt2"/>
              </a:buClr>
              <a:buSzPts val="3500"/>
              <a:buNone/>
              <a:defRPr sz="4667">
                <a:solidFill>
                  <a:schemeClr val="lt2"/>
                </a:solidFill>
              </a:defRPr>
            </a:lvl7pPr>
            <a:lvl8pPr lvl="7" rtl="0">
              <a:spcBef>
                <a:spcPts val="0"/>
              </a:spcBef>
              <a:spcAft>
                <a:spcPts val="0"/>
              </a:spcAft>
              <a:buClr>
                <a:schemeClr val="lt2"/>
              </a:buClr>
              <a:buSzPts val="3500"/>
              <a:buNone/>
              <a:defRPr sz="4667">
                <a:solidFill>
                  <a:schemeClr val="lt2"/>
                </a:solidFill>
              </a:defRPr>
            </a:lvl8pPr>
            <a:lvl9pPr lvl="8" rtl="0">
              <a:spcBef>
                <a:spcPts val="0"/>
              </a:spcBef>
              <a:spcAft>
                <a:spcPts val="0"/>
              </a:spcAft>
              <a:buClr>
                <a:schemeClr val="lt2"/>
              </a:buClr>
              <a:buSzPts val="3500"/>
              <a:buNone/>
              <a:defRPr sz="4667">
                <a:solidFill>
                  <a:schemeClr val="lt2"/>
                </a:solidFill>
              </a:defRPr>
            </a:lvl9pPr>
          </a:lstStyle>
          <a:p>
            <a:r>
              <a:rPr lang="en" dirty="0">
                <a:solidFill>
                  <a:schemeClr val="lt1"/>
                </a:solidFill>
              </a:rPr>
              <a:t>3</a:t>
            </a:r>
          </a:p>
        </p:txBody>
      </p:sp>
      <p:sp>
        <p:nvSpPr>
          <p:cNvPr id="24" name="Google Shape;331;p37"/>
          <p:cNvSpPr/>
          <p:nvPr/>
        </p:nvSpPr>
        <p:spPr>
          <a:xfrm>
            <a:off x="8070300" y="2884303"/>
            <a:ext cx="592000" cy="592800"/>
          </a:xfrm>
          <a:prstGeom prst="ellipse">
            <a:avLst/>
          </a:prstGeom>
          <a:solidFill>
            <a:schemeClr val="bg1">
              <a:lumMod val="65000"/>
            </a:schemeClr>
          </a:solidFill>
          <a:ln>
            <a:noFill/>
          </a:ln>
        </p:spPr>
        <p:txBody>
          <a:bodyPr spcFirstLastPara="1" wrap="square" lIns="121900" tIns="121900" rIns="121900" bIns="121900" anchor="ctr" anchorCtr="0">
            <a:noAutofit/>
          </a:bodyPr>
          <a:lstStyle/>
          <a:p>
            <a:pPr algn="ctr"/>
            <a:r>
              <a:rPr lang="en-US" sz="2133" dirty="0">
                <a:solidFill>
                  <a:schemeClr val="lt1"/>
                </a:solidFill>
                <a:latin typeface="Nunito"/>
                <a:ea typeface="Nunito"/>
                <a:cs typeface="Nunito"/>
                <a:sym typeface="Nunito"/>
              </a:rPr>
              <a:t>4</a:t>
            </a:r>
            <a:endParaRPr sz="2133" dirty="0">
              <a:solidFill>
                <a:schemeClr val="lt1"/>
              </a:solidFill>
              <a:latin typeface="Nunito"/>
              <a:ea typeface="Nunito"/>
              <a:cs typeface="Nunito"/>
              <a:sym typeface="Nunito"/>
            </a:endParaRPr>
          </a:p>
        </p:txBody>
      </p:sp>
      <p:sp>
        <p:nvSpPr>
          <p:cNvPr id="25" name="Google Shape;333;p37"/>
          <p:cNvSpPr txBox="1">
            <a:spLocks/>
          </p:cNvSpPr>
          <p:nvPr/>
        </p:nvSpPr>
        <p:spPr>
          <a:xfrm>
            <a:off x="5329441" y="3936828"/>
            <a:ext cx="1901938" cy="1009151"/>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Clr>
                <a:srgbClr val="00477D"/>
              </a:buClr>
              <a:buSzPts val="2000"/>
              <a:buFont typeface="Nunito Black"/>
              <a:buNone/>
              <a:defRPr sz="2667" kern="1200">
                <a:solidFill>
                  <a:srgbClr val="00477D"/>
                </a:solidFill>
                <a:latin typeface="Nunito Black"/>
                <a:ea typeface="Nunito Black"/>
                <a:cs typeface="Nunito Black"/>
                <a:sym typeface="Nunito Black"/>
              </a:defRPr>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r>
              <a:rPr lang="en-US" dirty="0"/>
              <a:t>Statistics</a:t>
            </a:r>
          </a:p>
        </p:txBody>
      </p:sp>
      <p:sp>
        <p:nvSpPr>
          <p:cNvPr id="31" name="Google Shape;331;p37"/>
          <p:cNvSpPr/>
          <p:nvPr/>
        </p:nvSpPr>
        <p:spPr>
          <a:xfrm>
            <a:off x="4558579" y="4302589"/>
            <a:ext cx="592000" cy="592800"/>
          </a:xfrm>
          <a:prstGeom prst="ellipse">
            <a:avLst/>
          </a:prstGeom>
          <a:solidFill>
            <a:schemeClr val="bg1">
              <a:lumMod val="65000"/>
            </a:schemeClr>
          </a:solidFill>
          <a:ln>
            <a:noFill/>
          </a:ln>
        </p:spPr>
        <p:txBody>
          <a:bodyPr spcFirstLastPara="1" wrap="square" lIns="121900" tIns="121900" rIns="121900" bIns="121900" anchor="ctr" anchorCtr="0">
            <a:noAutofit/>
          </a:bodyPr>
          <a:lstStyle/>
          <a:p>
            <a:pPr algn="ctr"/>
            <a:r>
              <a:rPr lang="en-US" sz="2133" dirty="0">
                <a:solidFill>
                  <a:schemeClr val="lt1"/>
                </a:solidFill>
                <a:latin typeface="Nunito"/>
                <a:ea typeface="Nunito"/>
                <a:cs typeface="Nunito"/>
                <a:sym typeface="Nunito"/>
              </a:rPr>
              <a:t>5</a:t>
            </a:r>
            <a:endParaRPr sz="2133" dirty="0">
              <a:solidFill>
                <a:schemeClr val="lt1"/>
              </a:solidFill>
              <a:latin typeface="Nunito"/>
              <a:ea typeface="Nunito"/>
              <a:cs typeface="Nunito"/>
              <a:sym typeface="Nunito"/>
            </a:endParaRPr>
          </a:p>
        </p:txBody>
      </p:sp>
      <p:sp>
        <p:nvSpPr>
          <p:cNvPr id="32" name="Google Shape;333;p37"/>
          <p:cNvSpPr txBox="1">
            <a:spLocks/>
          </p:cNvSpPr>
          <p:nvPr/>
        </p:nvSpPr>
        <p:spPr>
          <a:xfrm>
            <a:off x="8806375" y="3707579"/>
            <a:ext cx="2734800" cy="123840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Clr>
                <a:srgbClr val="00477D"/>
              </a:buClr>
              <a:buSzPts val="2000"/>
              <a:buFont typeface="Nunito Black"/>
              <a:buNone/>
              <a:defRPr sz="2667" kern="1200">
                <a:solidFill>
                  <a:srgbClr val="00477D"/>
                </a:solidFill>
                <a:latin typeface="Nunito Black"/>
                <a:ea typeface="Nunito Black"/>
                <a:cs typeface="Nunito Black"/>
                <a:sym typeface="Nunito Black"/>
              </a:defRPr>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r>
              <a:rPr lang="en-US" dirty="0"/>
              <a:t>Our Success</a:t>
            </a:r>
          </a:p>
        </p:txBody>
      </p:sp>
      <p:sp>
        <p:nvSpPr>
          <p:cNvPr id="33" name="Google Shape;331;p37"/>
          <p:cNvSpPr/>
          <p:nvPr/>
        </p:nvSpPr>
        <p:spPr>
          <a:xfrm>
            <a:off x="8070300" y="4336593"/>
            <a:ext cx="592000" cy="592800"/>
          </a:xfrm>
          <a:prstGeom prst="ellipse">
            <a:avLst/>
          </a:prstGeom>
          <a:solidFill>
            <a:schemeClr val="bg1">
              <a:lumMod val="65000"/>
            </a:schemeClr>
          </a:solidFill>
          <a:ln>
            <a:noFill/>
          </a:ln>
        </p:spPr>
        <p:txBody>
          <a:bodyPr spcFirstLastPara="1" wrap="square" lIns="121900" tIns="121900" rIns="121900" bIns="121900" anchor="ctr" anchorCtr="0">
            <a:noAutofit/>
          </a:bodyPr>
          <a:lstStyle/>
          <a:p>
            <a:pPr algn="ctr"/>
            <a:r>
              <a:rPr lang="en-US" sz="2133" dirty="0">
                <a:solidFill>
                  <a:schemeClr val="lt1"/>
                </a:solidFill>
                <a:latin typeface="Nunito"/>
                <a:ea typeface="Nunito"/>
                <a:cs typeface="Nunito"/>
                <a:sym typeface="Nunito"/>
              </a:rPr>
              <a:t>6</a:t>
            </a:r>
            <a:endParaRPr sz="2133" dirty="0">
              <a:solidFill>
                <a:schemeClr val="lt1"/>
              </a:solidFill>
              <a:latin typeface="Nunito"/>
              <a:ea typeface="Nunito"/>
              <a:cs typeface="Nunito"/>
              <a:sym typeface="Nunito"/>
            </a:endParaRPr>
          </a:p>
        </p:txBody>
      </p:sp>
      <p:sp>
        <p:nvSpPr>
          <p:cNvPr id="34" name="Google Shape;333;p37"/>
          <p:cNvSpPr txBox="1">
            <a:spLocks/>
          </p:cNvSpPr>
          <p:nvPr/>
        </p:nvSpPr>
        <p:spPr>
          <a:xfrm>
            <a:off x="5329441" y="4834591"/>
            <a:ext cx="2734800" cy="1238400"/>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Clr>
                <a:srgbClr val="00477D"/>
              </a:buClr>
              <a:buSzPts val="2000"/>
              <a:buFont typeface="Nunito Black"/>
              <a:buNone/>
              <a:defRPr sz="2667" kern="1200">
                <a:solidFill>
                  <a:srgbClr val="00477D"/>
                </a:solidFill>
                <a:latin typeface="Nunito Black"/>
                <a:ea typeface="Nunito Black"/>
                <a:cs typeface="Nunito Black"/>
                <a:sym typeface="Nunito Black"/>
              </a:defRPr>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r>
              <a:rPr lang="en-US" dirty="0"/>
              <a:t>Findings</a:t>
            </a:r>
          </a:p>
        </p:txBody>
      </p:sp>
      <p:sp>
        <p:nvSpPr>
          <p:cNvPr id="35" name="Google Shape;331;p37"/>
          <p:cNvSpPr/>
          <p:nvPr/>
        </p:nvSpPr>
        <p:spPr>
          <a:xfrm>
            <a:off x="4558579" y="5453791"/>
            <a:ext cx="592000" cy="592800"/>
          </a:xfrm>
          <a:prstGeom prst="ellipse">
            <a:avLst/>
          </a:prstGeom>
          <a:solidFill>
            <a:schemeClr val="bg1">
              <a:lumMod val="65000"/>
            </a:schemeClr>
          </a:solidFill>
          <a:ln>
            <a:noFill/>
          </a:ln>
        </p:spPr>
        <p:txBody>
          <a:bodyPr spcFirstLastPara="1" wrap="square" lIns="121900" tIns="121900" rIns="121900" bIns="121900" anchor="ctr" anchorCtr="0">
            <a:noAutofit/>
          </a:bodyPr>
          <a:lstStyle/>
          <a:p>
            <a:pPr algn="ctr"/>
            <a:r>
              <a:rPr lang="en-US" sz="2133" dirty="0">
                <a:solidFill>
                  <a:schemeClr val="lt1"/>
                </a:solidFill>
                <a:latin typeface="Nunito"/>
                <a:ea typeface="Nunito"/>
                <a:cs typeface="Nunito"/>
                <a:sym typeface="Nunito"/>
              </a:rPr>
              <a:t>7</a:t>
            </a:r>
            <a:endParaRPr sz="2133" dirty="0">
              <a:solidFill>
                <a:schemeClr val="lt1"/>
              </a:solidFill>
              <a:latin typeface="Nunito"/>
              <a:ea typeface="Nunito"/>
              <a:cs typeface="Nunito"/>
              <a:sym typeface="Nunito"/>
            </a:endParaRPr>
          </a:p>
        </p:txBody>
      </p:sp>
      <p:sp>
        <p:nvSpPr>
          <p:cNvPr id="36" name="Google Shape;333;p37"/>
          <p:cNvSpPr txBox="1">
            <a:spLocks/>
          </p:cNvSpPr>
          <p:nvPr/>
        </p:nvSpPr>
        <p:spPr>
          <a:xfrm>
            <a:off x="8728528" y="2522164"/>
            <a:ext cx="1901938" cy="1009151"/>
          </a:xfrm>
          <a:prstGeom prst="rect">
            <a:avLst/>
          </a:prstGeom>
        </p:spPr>
        <p:txBody>
          <a:bodyPr spcFirstLastPara="1" vert="horz" wrap="square" lIns="121900" tIns="121900" rIns="121900" bIns="121900" rtlCol="0" anchor="b" anchorCtr="0">
            <a:noAutofit/>
          </a:bodyPr>
          <a:lstStyle>
            <a:lvl1pPr lvl="0" algn="l" defTabSz="914400" rtl="0" eaLnBrk="1" latinLnBrk="0" hangingPunct="1">
              <a:lnSpc>
                <a:spcPct val="90000"/>
              </a:lnSpc>
              <a:spcBef>
                <a:spcPts val="0"/>
              </a:spcBef>
              <a:spcAft>
                <a:spcPts val="0"/>
              </a:spcAft>
              <a:buClr>
                <a:srgbClr val="00477D"/>
              </a:buClr>
              <a:buSzPts val="2000"/>
              <a:buFont typeface="Nunito Black"/>
              <a:buNone/>
              <a:defRPr sz="2667" kern="1200">
                <a:solidFill>
                  <a:srgbClr val="00477D"/>
                </a:solidFill>
                <a:latin typeface="Nunito Black"/>
                <a:ea typeface="Nunito Black"/>
                <a:cs typeface="Nunito Black"/>
                <a:sym typeface="Nunito Black"/>
              </a:defRPr>
            </a:lvl1pPr>
            <a:lvl2pPr lvl="1" rtl="0">
              <a:spcBef>
                <a:spcPts val="0"/>
              </a:spcBef>
              <a:spcAft>
                <a:spcPts val="0"/>
              </a:spcAft>
              <a:buSzPts val="5200"/>
              <a:buNone/>
              <a:defRPr sz="6933"/>
            </a:lvl2pPr>
            <a:lvl3pPr lvl="2" rtl="0">
              <a:spcBef>
                <a:spcPts val="0"/>
              </a:spcBef>
              <a:spcAft>
                <a:spcPts val="0"/>
              </a:spcAft>
              <a:buSzPts val="5200"/>
              <a:buNone/>
              <a:defRPr sz="6933"/>
            </a:lvl3pPr>
            <a:lvl4pPr lvl="3" rtl="0">
              <a:spcBef>
                <a:spcPts val="0"/>
              </a:spcBef>
              <a:spcAft>
                <a:spcPts val="0"/>
              </a:spcAft>
              <a:buSzPts val="5200"/>
              <a:buNone/>
              <a:defRPr sz="6933"/>
            </a:lvl4pPr>
            <a:lvl5pPr lvl="4" rtl="0">
              <a:spcBef>
                <a:spcPts val="0"/>
              </a:spcBef>
              <a:spcAft>
                <a:spcPts val="0"/>
              </a:spcAft>
              <a:buSzPts val="5200"/>
              <a:buNone/>
              <a:defRPr sz="6933"/>
            </a:lvl5pPr>
            <a:lvl6pPr lvl="5" rtl="0">
              <a:spcBef>
                <a:spcPts val="0"/>
              </a:spcBef>
              <a:spcAft>
                <a:spcPts val="0"/>
              </a:spcAft>
              <a:buSzPts val="5200"/>
              <a:buNone/>
              <a:defRPr sz="6933"/>
            </a:lvl6pPr>
            <a:lvl7pPr lvl="6" rtl="0">
              <a:spcBef>
                <a:spcPts val="0"/>
              </a:spcBef>
              <a:spcAft>
                <a:spcPts val="0"/>
              </a:spcAft>
              <a:buSzPts val="5200"/>
              <a:buNone/>
              <a:defRPr sz="6933"/>
            </a:lvl7pPr>
            <a:lvl8pPr lvl="7" rtl="0">
              <a:spcBef>
                <a:spcPts val="0"/>
              </a:spcBef>
              <a:spcAft>
                <a:spcPts val="0"/>
              </a:spcAft>
              <a:buSzPts val="5200"/>
              <a:buNone/>
              <a:defRPr sz="6933"/>
            </a:lvl8pPr>
            <a:lvl9pPr lvl="8" rtl="0">
              <a:spcBef>
                <a:spcPts val="0"/>
              </a:spcBef>
              <a:spcAft>
                <a:spcPts val="0"/>
              </a:spcAft>
              <a:buSzPts val="5200"/>
              <a:buNone/>
              <a:defRPr sz="6933"/>
            </a:lvl9pPr>
          </a:lstStyle>
          <a:p>
            <a:r>
              <a:rPr lang="en-US" dirty="0"/>
              <a:t>Our Goals</a:t>
            </a:r>
          </a:p>
        </p:txBody>
      </p:sp>
    </p:spTree>
    <p:extLst>
      <p:ext uri="{BB962C8B-B14F-4D97-AF65-F5344CB8AC3E}">
        <p14:creationId xmlns:p14="http://schemas.microsoft.com/office/powerpoint/2010/main" val="137815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5826868" y="3492229"/>
            <a:ext cx="4542817" cy="646331"/>
          </a:xfrm>
          <a:prstGeom prst="rect">
            <a:avLst/>
          </a:prstGeom>
          <a:noFill/>
        </p:spPr>
        <p:txBody>
          <a:bodyPr wrap="square" rtlCol="0">
            <a:spAutoFit/>
          </a:bodyPr>
          <a:lstStyle/>
          <a:p>
            <a:r>
              <a:rPr lang="en-US" dirty="0"/>
              <a:t>We would like to thank our thank our mentor who guided us while making this project. </a:t>
            </a:r>
          </a:p>
        </p:txBody>
      </p:sp>
    </p:spTree>
    <p:extLst>
      <p:ext uri="{BB962C8B-B14F-4D97-AF65-F5344CB8AC3E}">
        <p14:creationId xmlns:p14="http://schemas.microsoft.com/office/powerpoint/2010/main" val="4140246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733;p50"/>
          <p:cNvSpPr txBox="1">
            <a:spLocks/>
          </p:cNvSpPr>
          <p:nvPr/>
        </p:nvSpPr>
        <p:spPr>
          <a:xfrm>
            <a:off x="2422188" y="505839"/>
            <a:ext cx="7568120" cy="133269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5400" dirty="0">
                <a:solidFill>
                  <a:schemeClr val="accent5">
                    <a:lumMod val="50000"/>
                  </a:schemeClr>
                </a:solidFill>
                <a:latin typeface="Times New Roman" panose="02020603050405020304" pitchFamily="18" charset="0"/>
                <a:cs typeface="Times New Roman" panose="02020603050405020304" pitchFamily="18" charset="0"/>
              </a:rPr>
              <a:t>What inspired us</a:t>
            </a:r>
          </a:p>
        </p:txBody>
      </p:sp>
      <p:sp>
        <p:nvSpPr>
          <p:cNvPr id="3" name="TextBox 2"/>
          <p:cNvSpPr txBox="1"/>
          <p:nvPr/>
        </p:nvSpPr>
        <p:spPr>
          <a:xfrm>
            <a:off x="891015" y="2648283"/>
            <a:ext cx="10026367" cy="4401205"/>
          </a:xfrm>
          <a:prstGeom prst="rect">
            <a:avLst/>
          </a:prstGeom>
          <a:noFill/>
        </p:spPr>
        <p:txBody>
          <a:bodyPr wrap="square" rtlCol="0">
            <a:spAutoFit/>
          </a:bodyPr>
          <a:lstStyle/>
          <a:p>
            <a:pPr marL="514350" indent="-5143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Missing attendance call during class due to barriers like sitting far from the teacher’s table.</a:t>
            </a:r>
          </a:p>
          <a:p>
            <a:pPr marL="514350" indent="-5143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The paper wasted recording the attendance.</a:t>
            </a:r>
          </a:p>
          <a:p>
            <a:pPr marL="514350" indent="-5143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The students not knowing whether he/she has been marked present or not.</a:t>
            </a:r>
          </a:p>
          <a:p>
            <a:pPr marL="514350" indent="-5143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Time wasted in recording the attendance manually.</a:t>
            </a:r>
          </a:p>
          <a:p>
            <a:pPr marL="514350" indent="-514350">
              <a:buFont typeface="Wingdings" panose="05000000000000000000" pitchFamily="2" charset="2"/>
              <a:buChar char="q"/>
            </a:pPr>
            <a:r>
              <a:rPr lang="en-US" sz="2800" dirty="0">
                <a:latin typeface="Times New Roman" panose="02020603050405020304" pitchFamily="18" charset="0"/>
                <a:cs typeface="Times New Roman" panose="02020603050405020304" pitchFamily="18" charset="0"/>
              </a:rPr>
              <a:t>Also a special problem which arrived due the current situation i.e. everyone should wear a mask for his as well as the safety of others.</a:t>
            </a:r>
          </a:p>
          <a:p>
            <a:pPr marL="514350" indent="-514350">
              <a:buFont typeface="Wingdings" panose="05000000000000000000" pitchFamily="2" charset="2"/>
              <a:buChar char="q"/>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477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8"/>
          <p:cNvSpPr txBox="1">
            <a:spLocks noGrp="1"/>
          </p:cNvSpPr>
          <p:nvPr>
            <p:ph type="title"/>
          </p:nvPr>
        </p:nvSpPr>
        <p:spPr>
          <a:xfrm>
            <a:off x="5596275" y="975592"/>
            <a:ext cx="5280000" cy="1007600"/>
          </a:xfrm>
          <a:prstGeom prst="rect">
            <a:avLst/>
          </a:prstGeom>
        </p:spPr>
        <p:txBody>
          <a:bodyPr spcFirstLastPara="1" vert="horz" wrap="square" lIns="121900" tIns="121900" rIns="121900" bIns="121900" rtlCol="0" anchor="ctr" anchorCtr="0">
            <a:noAutofit/>
          </a:bodyPr>
          <a:lstStyle/>
          <a:p>
            <a:r>
              <a:rPr lang="en" sz="6600" dirty="0"/>
              <a:t>Attendify</a:t>
            </a:r>
            <a:endParaRPr sz="6600" dirty="0"/>
          </a:p>
        </p:txBody>
      </p:sp>
      <p:sp>
        <p:nvSpPr>
          <p:cNvPr id="353" name="Google Shape;353;p38"/>
          <p:cNvSpPr txBox="1">
            <a:spLocks noGrp="1"/>
          </p:cNvSpPr>
          <p:nvPr>
            <p:ph type="subTitle" idx="1"/>
          </p:nvPr>
        </p:nvSpPr>
        <p:spPr>
          <a:xfrm>
            <a:off x="5243209" y="2901669"/>
            <a:ext cx="6682901" cy="2555547"/>
          </a:xfrm>
          <a:prstGeom prst="rect">
            <a:avLst/>
          </a:prstGeom>
        </p:spPr>
        <p:txBody>
          <a:bodyPr spcFirstLastPara="1" vert="horz" wrap="square" lIns="121900" tIns="121900" rIns="121900" bIns="121900" rtlCol="0" anchor="t" anchorCtr="0">
            <a:noAutofit/>
          </a:bodyPr>
          <a:lstStyle/>
          <a:p>
            <a:pPr marL="0" indent="0" algn="just"/>
            <a:r>
              <a:rPr lang="en-US" dirty="0"/>
              <a:t>We have developed a real time software which uses facial recognition to scan the face of the user and if the user is present in the database then his attendance is recorded which can be viewed by the user anytime. </a:t>
            </a:r>
          </a:p>
          <a:p>
            <a:pPr marL="0" indent="0" algn="just"/>
            <a:r>
              <a:rPr lang="en-US" dirty="0"/>
              <a:t>It also generates an alert when the user scanning the face is not wearing a mask.</a:t>
            </a:r>
          </a:p>
        </p:txBody>
      </p:sp>
      <p:pic>
        <p:nvPicPr>
          <p:cNvPr id="1026" name="Picture 2" descr="https://img.favpng.com/18/6/12/facial-recognition-system-time-and-attendance-face-detection-onix-system-usa-png-favpng-a6btpkjSx1bWAyNW5h9jzDnQ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734" y="1888432"/>
            <a:ext cx="4496192" cy="27585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739320" y="1888432"/>
            <a:ext cx="2412460" cy="369332"/>
          </a:xfrm>
          <a:prstGeom prst="rect">
            <a:avLst/>
          </a:prstGeom>
          <a:noFill/>
        </p:spPr>
        <p:txBody>
          <a:bodyPr wrap="square" rtlCol="0">
            <a:spAutoFit/>
          </a:bodyPr>
          <a:lstStyle/>
          <a:p>
            <a:r>
              <a:rPr lang="en-US" dirty="0"/>
              <a:t>“That’s what we call it” </a:t>
            </a:r>
          </a:p>
        </p:txBody>
      </p:sp>
    </p:spTree>
    <p:extLst>
      <p:ext uri="{BB962C8B-B14F-4D97-AF65-F5344CB8AC3E}">
        <p14:creationId xmlns:p14="http://schemas.microsoft.com/office/powerpoint/2010/main" val="3649886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Google Shape;535;p42"/>
          <p:cNvSpPr txBox="1">
            <a:spLocks/>
          </p:cNvSpPr>
          <p:nvPr/>
        </p:nvSpPr>
        <p:spPr>
          <a:xfrm>
            <a:off x="1585987" y="247598"/>
            <a:ext cx="9120000" cy="7200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dk2"/>
                </a:solidFill>
              </a:rPr>
              <a:t>What have we </a:t>
            </a:r>
            <a:r>
              <a:rPr lang="en-US" dirty="0">
                <a:solidFill>
                  <a:srgbClr val="00B0F0"/>
                </a:solidFill>
              </a:rPr>
              <a:t>Created</a:t>
            </a:r>
          </a:p>
        </p:txBody>
      </p:sp>
      <p:sp>
        <p:nvSpPr>
          <p:cNvPr id="7" name="Google Shape;540;p42"/>
          <p:cNvSpPr txBox="1">
            <a:spLocks/>
          </p:cNvSpPr>
          <p:nvPr/>
        </p:nvSpPr>
        <p:spPr>
          <a:xfrm>
            <a:off x="1475546" y="1074270"/>
            <a:ext cx="2256000" cy="720000"/>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solidFill>
                  <a:schemeClr val="accent5">
                    <a:lumMod val="75000"/>
                  </a:schemeClr>
                </a:solidFill>
              </a:rPr>
              <a:t>Facial Recognition</a:t>
            </a:r>
          </a:p>
        </p:txBody>
      </p:sp>
      <p:grpSp>
        <p:nvGrpSpPr>
          <p:cNvPr id="10" name="Google Shape;544;p42"/>
          <p:cNvGrpSpPr/>
          <p:nvPr/>
        </p:nvGrpSpPr>
        <p:grpSpPr>
          <a:xfrm>
            <a:off x="5180180" y="1874385"/>
            <a:ext cx="1467546" cy="1709162"/>
            <a:chOff x="2024150" y="2306300"/>
            <a:chExt cx="270350" cy="397025"/>
          </a:xfrm>
        </p:grpSpPr>
        <p:sp>
          <p:nvSpPr>
            <p:cNvPr id="11" name="Google Shape;545;p42"/>
            <p:cNvSpPr/>
            <p:nvPr/>
          </p:nvSpPr>
          <p:spPr>
            <a:xfrm>
              <a:off x="2114000" y="2583950"/>
              <a:ext cx="56375" cy="118775"/>
            </a:xfrm>
            <a:custGeom>
              <a:avLst/>
              <a:gdLst/>
              <a:ahLst/>
              <a:cxnLst/>
              <a:rect l="l" t="t" r="r" b="b"/>
              <a:pathLst>
                <a:path w="2255" h="4751" extrusionOk="0">
                  <a:moveTo>
                    <a:pt x="2084" y="0"/>
                  </a:moveTo>
                  <a:lnTo>
                    <a:pt x="1" y="1184"/>
                  </a:lnTo>
                  <a:lnTo>
                    <a:pt x="1" y="2397"/>
                  </a:lnTo>
                  <a:lnTo>
                    <a:pt x="900" y="3952"/>
                  </a:lnTo>
                  <a:lnTo>
                    <a:pt x="942" y="4009"/>
                  </a:lnTo>
                  <a:lnTo>
                    <a:pt x="2255" y="4751"/>
                  </a:lnTo>
                  <a:lnTo>
                    <a:pt x="1413" y="3167"/>
                  </a:lnTo>
                  <a:lnTo>
                    <a:pt x="2084" y="1184"/>
                  </a:lnTo>
                  <a:lnTo>
                    <a:pt x="2084" y="0"/>
                  </a:lnTo>
                  <a:close/>
                </a:path>
              </a:pathLst>
            </a:custGeom>
            <a:solidFill>
              <a:srgbClr val="FF52A8"/>
            </a:solidFill>
            <a:ln>
              <a:noFill/>
            </a:ln>
          </p:spPr>
          <p:txBody>
            <a:bodyPr spcFirstLastPara="1" wrap="square" lIns="121900" tIns="121900" rIns="121900" bIns="121900" anchor="ctr" anchorCtr="0">
              <a:noAutofit/>
            </a:bodyPr>
            <a:lstStyle/>
            <a:p>
              <a:endParaRPr sz="2400"/>
            </a:p>
          </p:txBody>
        </p:sp>
        <p:sp>
          <p:nvSpPr>
            <p:cNvPr id="12" name="Google Shape;546;p42"/>
            <p:cNvSpPr/>
            <p:nvPr/>
          </p:nvSpPr>
          <p:spPr>
            <a:xfrm>
              <a:off x="2114000" y="2583950"/>
              <a:ext cx="56375" cy="118775"/>
            </a:xfrm>
            <a:custGeom>
              <a:avLst/>
              <a:gdLst/>
              <a:ahLst/>
              <a:cxnLst/>
              <a:rect l="l" t="t" r="r" b="b"/>
              <a:pathLst>
                <a:path w="2255" h="4751" extrusionOk="0">
                  <a:moveTo>
                    <a:pt x="2084" y="0"/>
                  </a:moveTo>
                  <a:lnTo>
                    <a:pt x="1" y="1184"/>
                  </a:lnTo>
                  <a:lnTo>
                    <a:pt x="1" y="2397"/>
                  </a:lnTo>
                  <a:lnTo>
                    <a:pt x="900" y="3952"/>
                  </a:lnTo>
                  <a:lnTo>
                    <a:pt x="942" y="4009"/>
                  </a:lnTo>
                  <a:lnTo>
                    <a:pt x="2255" y="4751"/>
                  </a:lnTo>
                  <a:lnTo>
                    <a:pt x="1413" y="3167"/>
                  </a:lnTo>
                  <a:lnTo>
                    <a:pt x="2084" y="1184"/>
                  </a:lnTo>
                  <a:lnTo>
                    <a:pt x="2084" y="0"/>
                  </a:lnTo>
                  <a:close/>
                </a:path>
              </a:pathLst>
            </a:custGeom>
            <a:solidFill>
              <a:srgbClr val="BF3D7E"/>
            </a:solidFill>
            <a:ln>
              <a:noFill/>
            </a:ln>
          </p:spPr>
          <p:txBody>
            <a:bodyPr spcFirstLastPara="1" wrap="square" lIns="121900" tIns="121900" rIns="121900" bIns="121900" anchor="ctr" anchorCtr="0">
              <a:noAutofit/>
            </a:bodyPr>
            <a:lstStyle/>
            <a:p>
              <a:endParaRPr sz="2400"/>
            </a:p>
          </p:txBody>
        </p:sp>
        <p:sp>
          <p:nvSpPr>
            <p:cNvPr id="13" name="Google Shape;547;p42"/>
            <p:cNvSpPr/>
            <p:nvPr/>
          </p:nvSpPr>
          <p:spPr>
            <a:xfrm>
              <a:off x="2024150" y="2306300"/>
              <a:ext cx="270350" cy="397025"/>
            </a:xfrm>
            <a:custGeom>
              <a:avLst/>
              <a:gdLst/>
              <a:ahLst/>
              <a:cxnLst/>
              <a:rect l="l" t="t" r="r" b="b"/>
              <a:pathLst>
                <a:path w="10814" h="15881" extrusionOk="0">
                  <a:moveTo>
                    <a:pt x="9051" y="1"/>
                  </a:moveTo>
                  <a:cubicBezTo>
                    <a:pt x="8837" y="1"/>
                    <a:pt x="8623" y="51"/>
                    <a:pt x="8431" y="151"/>
                  </a:cubicBezTo>
                  <a:lnTo>
                    <a:pt x="613" y="4659"/>
                  </a:lnTo>
                  <a:cubicBezTo>
                    <a:pt x="243" y="4901"/>
                    <a:pt x="14" y="5300"/>
                    <a:pt x="0" y="5757"/>
                  </a:cubicBezTo>
                  <a:lnTo>
                    <a:pt x="0" y="14330"/>
                  </a:lnTo>
                  <a:cubicBezTo>
                    <a:pt x="14" y="14773"/>
                    <a:pt x="243" y="15172"/>
                    <a:pt x="613" y="15415"/>
                  </a:cubicBezTo>
                  <a:lnTo>
                    <a:pt x="1141" y="15700"/>
                  </a:lnTo>
                  <a:cubicBezTo>
                    <a:pt x="1334" y="15800"/>
                    <a:pt x="1548" y="15850"/>
                    <a:pt x="1762" y="15850"/>
                  </a:cubicBezTo>
                  <a:cubicBezTo>
                    <a:pt x="1976" y="15850"/>
                    <a:pt x="2190" y="15800"/>
                    <a:pt x="2382" y="15700"/>
                  </a:cubicBezTo>
                  <a:lnTo>
                    <a:pt x="4893" y="14259"/>
                  </a:lnTo>
                  <a:lnTo>
                    <a:pt x="5792" y="15814"/>
                  </a:lnTo>
                  <a:cubicBezTo>
                    <a:pt x="5810" y="15859"/>
                    <a:pt x="5855" y="15881"/>
                    <a:pt x="5898" y="15881"/>
                  </a:cubicBezTo>
                  <a:cubicBezTo>
                    <a:pt x="5923" y="15881"/>
                    <a:pt x="5947" y="15873"/>
                    <a:pt x="5963" y="15857"/>
                  </a:cubicBezTo>
                  <a:cubicBezTo>
                    <a:pt x="6006" y="15843"/>
                    <a:pt x="6020" y="15828"/>
                    <a:pt x="6020" y="15786"/>
                  </a:cubicBezTo>
                  <a:lnTo>
                    <a:pt x="6962" y="13061"/>
                  </a:lnTo>
                  <a:lnTo>
                    <a:pt x="10171" y="11206"/>
                  </a:lnTo>
                  <a:cubicBezTo>
                    <a:pt x="10556" y="10964"/>
                    <a:pt x="10785" y="10564"/>
                    <a:pt x="10799" y="10122"/>
                  </a:cubicBezTo>
                  <a:lnTo>
                    <a:pt x="10813" y="1549"/>
                  </a:lnTo>
                  <a:cubicBezTo>
                    <a:pt x="10799" y="1092"/>
                    <a:pt x="10571" y="707"/>
                    <a:pt x="10200" y="450"/>
                  </a:cubicBezTo>
                  <a:lnTo>
                    <a:pt x="9672" y="151"/>
                  </a:lnTo>
                  <a:cubicBezTo>
                    <a:pt x="9479" y="51"/>
                    <a:pt x="9265" y="1"/>
                    <a:pt x="9051" y="1"/>
                  </a:cubicBezTo>
                  <a:close/>
                </a:path>
              </a:pathLst>
            </a:custGeom>
            <a:solidFill>
              <a:srgbClr val="FF52A8"/>
            </a:solidFill>
            <a:ln>
              <a:noFill/>
            </a:ln>
          </p:spPr>
          <p:txBody>
            <a:bodyPr spcFirstLastPara="1" wrap="square" lIns="121900" tIns="121900" rIns="121900" bIns="121900" anchor="ctr" anchorCtr="0">
              <a:noAutofit/>
            </a:bodyPr>
            <a:lstStyle/>
            <a:p>
              <a:endParaRPr sz="2400"/>
            </a:p>
          </p:txBody>
        </p:sp>
        <p:sp>
          <p:nvSpPr>
            <p:cNvPr id="14" name="Google Shape;548;p42"/>
            <p:cNvSpPr/>
            <p:nvPr/>
          </p:nvSpPr>
          <p:spPr>
            <a:xfrm>
              <a:off x="2024150" y="2434875"/>
              <a:ext cx="57075" cy="268125"/>
            </a:xfrm>
            <a:custGeom>
              <a:avLst/>
              <a:gdLst/>
              <a:ahLst/>
              <a:cxnLst/>
              <a:rect l="l" t="t" r="r" b="b"/>
              <a:pathLst>
                <a:path w="2283" h="10725" extrusionOk="0">
                  <a:moveTo>
                    <a:pt x="2283" y="10628"/>
                  </a:moveTo>
                  <a:cubicBezTo>
                    <a:pt x="2277" y="10630"/>
                    <a:pt x="2271" y="10633"/>
                    <a:pt x="2265" y="10635"/>
                  </a:cubicBezTo>
                  <a:lnTo>
                    <a:pt x="2265" y="10635"/>
                  </a:lnTo>
                  <a:cubicBezTo>
                    <a:pt x="2271" y="10633"/>
                    <a:pt x="2277" y="10630"/>
                    <a:pt x="2283" y="10628"/>
                  </a:cubicBezTo>
                  <a:close/>
                  <a:moveTo>
                    <a:pt x="171" y="1"/>
                  </a:moveTo>
                  <a:cubicBezTo>
                    <a:pt x="71" y="186"/>
                    <a:pt x="0" y="400"/>
                    <a:pt x="0" y="628"/>
                  </a:cubicBezTo>
                  <a:lnTo>
                    <a:pt x="0" y="9202"/>
                  </a:lnTo>
                  <a:cubicBezTo>
                    <a:pt x="14" y="9644"/>
                    <a:pt x="243" y="10043"/>
                    <a:pt x="613" y="10286"/>
                  </a:cubicBezTo>
                  <a:lnTo>
                    <a:pt x="1141" y="10571"/>
                  </a:lnTo>
                  <a:cubicBezTo>
                    <a:pt x="1339" y="10674"/>
                    <a:pt x="1550" y="10724"/>
                    <a:pt x="1764" y="10724"/>
                  </a:cubicBezTo>
                  <a:cubicBezTo>
                    <a:pt x="1931" y="10724"/>
                    <a:pt x="2099" y="10694"/>
                    <a:pt x="2265" y="10635"/>
                  </a:cubicBezTo>
                  <a:lnTo>
                    <a:pt x="2265" y="10635"/>
                  </a:lnTo>
                  <a:cubicBezTo>
                    <a:pt x="2209" y="10654"/>
                    <a:pt x="2156" y="10663"/>
                    <a:pt x="2107" y="10663"/>
                  </a:cubicBezTo>
                  <a:cubicBezTo>
                    <a:pt x="1898" y="10663"/>
                    <a:pt x="1755" y="10497"/>
                    <a:pt x="1755" y="10215"/>
                  </a:cubicBezTo>
                  <a:lnTo>
                    <a:pt x="1755" y="1627"/>
                  </a:lnTo>
                  <a:cubicBezTo>
                    <a:pt x="1755" y="1413"/>
                    <a:pt x="1826" y="1199"/>
                    <a:pt x="1940" y="1013"/>
                  </a:cubicBezTo>
                  <a:lnTo>
                    <a:pt x="171" y="1"/>
                  </a:lnTo>
                  <a:close/>
                </a:path>
              </a:pathLst>
            </a:custGeom>
            <a:solidFill>
              <a:srgbClr val="BF3D7E"/>
            </a:solidFill>
            <a:ln>
              <a:noFill/>
            </a:ln>
          </p:spPr>
          <p:txBody>
            <a:bodyPr spcFirstLastPara="1" wrap="square" lIns="121900" tIns="121900" rIns="121900" bIns="121900" anchor="ctr" anchorCtr="0">
              <a:noAutofit/>
            </a:bodyPr>
            <a:lstStyle/>
            <a:p>
              <a:endParaRPr sz="2400"/>
            </a:p>
          </p:txBody>
        </p:sp>
        <p:sp>
          <p:nvSpPr>
            <p:cNvPr id="15" name="Google Shape;549;p42"/>
            <p:cNvSpPr/>
            <p:nvPr/>
          </p:nvSpPr>
          <p:spPr>
            <a:xfrm>
              <a:off x="2028425" y="2306300"/>
              <a:ext cx="265700" cy="153925"/>
            </a:xfrm>
            <a:custGeom>
              <a:avLst/>
              <a:gdLst/>
              <a:ahLst/>
              <a:cxnLst/>
              <a:rect l="l" t="t" r="r" b="b"/>
              <a:pathLst>
                <a:path w="10628" h="6157" extrusionOk="0">
                  <a:moveTo>
                    <a:pt x="8880" y="1"/>
                  </a:moveTo>
                  <a:cubicBezTo>
                    <a:pt x="8666" y="1"/>
                    <a:pt x="8452" y="51"/>
                    <a:pt x="8260" y="151"/>
                  </a:cubicBezTo>
                  <a:lnTo>
                    <a:pt x="442" y="4687"/>
                  </a:lnTo>
                  <a:cubicBezTo>
                    <a:pt x="257" y="4787"/>
                    <a:pt x="114" y="4944"/>
                    <a:pt x="0" y="5144"/>
                  </a:cubicBezTo>
                  <a:lnTo>
                    <a:pt x="1769" y="6156"/>
                  </a:lnTo>
                  <a:cubicBezTo>
                    <a:pt x="1869" y="5971"/>
                    <a:pt x="2040" y="5800"/>
                    <a:pt x="2211" y="5700"/>
                  </a:cubicBezTo>
                  <a:lnTo>
                    <a:pt x="10029" y="1192"/>
                  </a:lnTo>
                  <a:cubicBezTo>
                    <a:pt x="10132" y="1125"/>
                    <a:pt x="10230" y="1093"/>
                    <a:pt x="10316" y="1093"/>
                  </a:cubicBezTo>
                  <a:cubicBezTo>
                    <a:pt x="10468" y="1093"/>
                    <a:pt x="10583" y="1191"/>
                    <a:pt x="10628" y="1363"/>
                  </a:cubicBezTo>
                  <a:cubicBezTo>
                    <a:pt x="10557" y="992"/>
                    <a:pt x="10343" y="664"/>
                    <a:pt x="10029" y="450"/>
                  </a:cubicBezTo>
                  <a:lnTo>
                    <a:pt x="9501" y="151"/>
                  </a:lnTo>
                  <a:cubicBezTo>
                    <a:pt x="9308" y="51"/>
                    <a:pt x="9094" y="1"/>
                    <a:pt x="8880" y="1"/>
                  </a:cubicBezTo>
                  <a:close/>
                </a:path>
              </a:pathLst>
            </a:custGeom>
            <a:solidFill>
              <a:srgbClr val="FFC2E0"/>
            </a:solidFill>
            <a:ln>
              <a:noFill/>
            </a:ln>
          </p:spPr>
          <p:txBody>
            <a:bodyPr spcFirstLastPara="1" wrap="square" lIns="121900" tIns="121900" rIns="121900" bIns="121900" anchor="ctr" anchorCtr="0">
              <a:noAutofit/>
            </a:bodyPr>
            <a:lstStyle/>
            <a:p>
              <a:endParaRPr sz="2400"/>
            </a:p>
          </p:txBody>
        </p:sp>
        <p:sp>
          <p:nvSpPr>
            <p:cNvPr id="16" name="Google Shape;550;p42"/>
            <p:cNvSpPr/>
            <p:nvPr/>
          </p:nvSpPr>
          <p:spPr>
            <a:xfrm>
              <a:off x="2115450" y="2415675"/>
              <a:ext cx="131600" cy="187200"/>
            </a:xfrm>
            <a:custGeom>
              <a:avLst/>
              <a:gdLst/>
              <a:ahLst/>
              <a:cxnLst/>
              <a:rect l="l" t="t" r="r" b="b"/>
              <a:pathLst>
                <a:path w="5264" h="7488" extrusionOk="0">
                  <a:moveTo>
                    <a:pt x="4385" y="0"/>
                  </a:moveTo>
                  <a:cubicBezTo>
                    <a:pt x="4240" y="0"/>
                    <a:pt x="4084" y="46"/>
                    <a:pt x="3923" y="141"/>
                  </a:cubicBezTo>
                  <a:cubicBezTo>
                    <a:pt x="3238" y="540"/>
                    <a:pt x="2710" y="1995"/>
                    <a:pt x="2625" y="3051"/>
                  </a:cubicBezTo>
                  <a:cubicBezTo>
                    <a:pt x="2543" y="2278"/>
                    <a:pt x="2163" y="1592"/>
                    <a:pt x="1651" y="1592"/>
                  </a:cubicBezTo>
                  <a:cubicBezTo>
                    <a:pt x="1539" y="1592"/>
                    <a:pt x="1421" y="1624"/>
                    <a:pt x="1298" y="1696"/>
                  </a:cubicBezTo>
                  <a:cubicBezTo>
                    <a:pt x="913" y="1924"/>
                    <a:pt x="571" y="2409"/>
                    <a:pt x="314" y="2965"/>
                  </a:cubicBezTo>
                  <a:lnTo>
                    <a:pt x="314" y="2980"/>
                  </a:lnTo>
                  <a:cubicBezTo>
                    <a:pt x="128" y="3479"/>
                    <a:pt x="0" y="3993"/>
                    <a:pt x="0" y="4535"/>
                  </a:cubicBezTo>
                  <a:cubicBezTo>
                    <a:pt x="14" y="6132"/>
                    <a:pt x="999" y="6460"/>
                    <a:pt x="1783" y="7017"/>
                  </a:cubicBezTo>
                  <a:lnTo>
                    <a:pt x="2625" y="7488"/>
                  </a:lnTo>
                  <a:lnTo>
                    <a:pt x="3495" y="6018"/>
                  </a:lnTo>
                  <a:cubicBezTo>
                    <a:pt x="4294" y="4478"/>
                    <a:pt x="5264" y="3022"/>
                    <a:pt x="5264" y="1410"/>
                  </a:cubicBezTo>
                  <a:cubicBezTo>
                    <a:pt x="5264" y="897"/>
                    <a:pt x="5136" y="483"/>
                    <a:pt x="4922" y="255"/>
                  </a:cubicBezTo>
                  <a:cubicBezTo>
                    <a:pt x="4772" y="89"/>
                    <a:pt x="4588" y="0"/>
                    <a:pt x="4385"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grpSp>
      <p:pic>
        <p:nvPicPr>
          <p:cNvPr id="17" name="Picture 4" descr="https://image.freepik.com/free-vector/facial-recognition-icons-collection_1268-70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8619" y="1687598"/>
            <a:ext cx="1391123" cy="139112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previews.123rf.com/images/terrry4/terrry41904/terrry4190402167/121773410-man-hold-attendance-clipboard-with-checklist-questionnaire-survey-clipboard-task-list-flat-design-v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37879" y="1978811"/>
            <a:ext cx="1360922" cy="12018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ow I created a simple mask detector using GPU in PyTorch | by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5987" y="3788626"/>
            <a:ext cx="2867581" cy="170875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s://us.123rf.com/450wm/axsimen/axsimen1604/axsimen160400080/55493654-sms-message-design-illustration-sms-alert-to-a-mobile-phone-sms-vector-flat-illustration-sms-on-a-mo.jpg?ver=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81893" y="5028496"/>
            <a:ext cx="1384083" cy="138408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7"/>
          <a:stretch>
            <a:fillRect/>
          </a:stretch>
        </p:blipFill>
        <p:spPr>
          <a:xfrm>
            <a:off x="8974587" y="4148221"/>
            <a:ext cx="1165769" cy="1257519"/>
          </a:xfrm>
          <a:prstGeom prst="rect">
            <a:avLst/>
          </a:prstGeom>
        </p:spPr>
      </p:pic>
      <p:sp>
        <p:nvSpPr>
          <p:cNvPr id="22" name="Google Shape;540;p42"/>
          <p:cNvSpPr txBox="1">
            <a:spLocks/>
          </p:cNvSpPr>
          <p:nvPr/>
        </p:nvSpPr>
        <p:spPr>
          <a:xfrm>
            <a:off x="8590340" y="1154385"/>
            <a:ext cx="2562942" cy="720000"/>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accent5">
                    <a:lumMod val="75000"/>
                  </a:schemeClr>
                </a:solidFill>
              </a:rPr>
              <a:t>Attendance Marking System</a:t>
            </a:r>
          </a:p>
        </p:txBody>
      </p:sp>
      <p:sp>
        <p:nvSpPr>
          <p:cNvPr id="23" name="Google Shape;540;p42"/>
          <p:cNvSpPr txBox="1">
            <a:spLocks/>
          </p:cNvSpPr>
          <p:nvPr/>
        </p:nvSpPr>
        <p:spPr>
          <a:xfrm>
            <a:off x="1683163" y="3332049"/>
            <a:ext cx="2256000" cy="720000"/>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dirty="0">
                <a:solidFill>
                  <a:schemeClr val="accent5">
                    <a:lumMod val="75000"/>
                  </a:schemeClr>
                </a:solidFill>
              </a:rPr>
              <a:t>Mask Detection Module</a:t>
            </a:r>
          </a:p>
        </p:txBody>
      </p:sp>
      <p:sp>
        <p:nvSpPr>
          <p:cNvPr id="24" name="Google Shape;540;p42"/>
          <p:cNvSpPr txBox="1">
            <a:spLocks/>
          </p:cNvSpPr>
          <p:nvPr/>
        </p:nvSpPr>
        <p:spPr>
          <a:xfrm>
            <a:off x="5267957" y="4302977"/>
            <a:ext cx="1756060" cy="720000"/>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accent5">
                    <a:lumMod val="75000"/>
                  </a:schemeClr>
                </a:solidFill>
              </a:rPr>
              <a:t>Mobile Alerts</a:t>
            </a:r>
          </a:p>
        </p:txBody>
      </p:sp>
      <p:sp>
        <p:nvSpPr>
          <p:cNvPr id="25" name="Google Shape;540;p42"/>
          <p:cNvSpPr txBox="1">
            <a:spLocks/>
          </p:cNvSpPr>
          <p:nvPr/>
        </p:nvSpPr>
        <p:spPr>
          <a:xfrm>
            <a:off x="8897282" y="3357292"/>
            <a:ext cx="2256000" cy="720000"/>
          </a:xfrm>
          <a:prstGeom prst="rect">
            <a:avLst/>
          </a:prstGeom>
        </p:spPr>
        <p:txBody>
          <a:bodyPr spcFirstLastPara="1" vert="horz" wrap="square" lIns="121900" tIns="121900" rIns="121900" bIns="121900" rtlCol="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chemeClr val="accent5">
                    <a:lumMod val="75000"/>
                  </a:schemeClr>
                </a:solidFill>
              </a:rPr>
              <a:t>Mobile App</a:t>
            </a:r>
          </a:p>
        </p:txBody>
      </p:sp>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18291" y="1040027"/>
            <a:ext cx="3169596" cy="3169596"/>
          </a:xfrm>
          <a:prstGeom prst="rect">
            <a:avLst/>
          </a:prstGeom>
        </p:spPr>
      </p:pic>
    </p:spTree>
    <p:extLst>
      <p:ext uri="{BB962C8B-B14F-4D97-AF65-F5344CB8AC3E}">
        <p14:creationId xmlns:p14="http://schemas.microsoft.com/office/powerpoint/2010/main" val="1394306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680" b="5688"/>
          <a:stretch/>
        </p:blipFill>
        <p:spPr>
          <a:xfrm>
            <a:off x="2227636" y="573930"/>
            <a:ext cx="8754892" cy="4552545"/>
          </a:xfrm>
          <a:prstGeom prst="rect">
            <a:avLst/>
          </a:prstGeom>
        </p:spPr>
      </p:pic>
      <p:cxnSp>
        <p:nvCxnSpPr>
          <p:cNvPr id="4" name="Straight Arrow Connector 3"/>
          <p:cNvCxnSpPr/>
          <p:nvPr/>
        </p:nvCxnSpPr>
        <p:spPr>
          <a:xfrm>
            <a:off x="1332689" y="2626468"/>
            <a:ext cx="3618690" cy="48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332689" y="3197157"/>
            <a:ext cx="3618690" cy="48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11289" y="2496898"/>
            <a:ext cx="1760704"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Enter the Student ID</a:t>
            </a:r>
          </a:p>
        </p:txBody>
      </p:sp>
      <p:sp>
        <p:nvSpPr>
          <p:cNvPr id="16" name="TextBox 15"/>
          <p:cNvSpPr txBox="1"/>
          <p:nvPr/>
        </p:nvSpPr>
        <p:spPr>
          <a:xfrm>
            <a:off x="311289" y="3043268"/>
            <a:ext cx="1828796" cy="29238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300" dirty="0"/>
              <a:t>Enter the Student Name</a:t>
            </a:r>
          </a:p>
        </p:txBody>
      </p:sp>
      <p:sp>
        <p:nvSpPr>
          <p:cNvPr id="17" name="TextBox 16"/>
          <p:cNvSpPr txBox="1"/>
          <p:nvPr/>
        </p:nvSpPr>
        <p:spPr>
          <a:xfrm>
            <a:off x="917646" y="5512817"/>
            <a:ext cx="3579777"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This will take 60 images of the user</a:t>
            </a:r>
          </a:p>
        </p:txBody>
      </p:sp>
      <p:cxnSp>
        <p:nvCxnSpPr>
          <p:cNvPr id="19" name="Elbow Connector 18"/>
          <p:cNvCxnSpPr/>
          <p:nvPr/>
        </p:nvCxnSpPr>
        <p:spPr>
          <a:xfrm flipV="1">
            <a:off x="4497423" y="4780983"/>
            <a:ext cx="823606" cy="9017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715970" y="6069073"/>
            <a:ext cx="3015571"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This will train the module and generate a </a:t>
            </a:r>
            <a:r>
              <a:rPr lang="en-US" dirty="0" err="1"/>
              <a:t>yml</a:t>
            </a:r>
            <a:r>
              <a:rPr lang="en-US" dirty="0"/>
              <a:t> file</a:t>
            </a:r>
          </a:p>
        </p:txBody>
      </p:sp>
      <p:sp>
        <p:nvSpPr>
          <p:cNvPr id="23" name="TextBox 22"/>
          <p:cNvSpPr txBox="1"/>
          <p:nvPr/>
        </p:nvSpPr>
        <p:spPr>
          <a:xfrm>
            <a:off x="7059042" y="6069072"/>
            <a:ext cx="3015571"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This button will record the attendance</a:t>
            </a:r>
          </a:p>
        </p:txBody>
      </p:sp>
      <p:sp>
        <p:nvSpPr>
          <p:cNvPr id="24" name="TextBox 23"/>
          <p:cNvSpPr txBox="1"/>
          <p:nvPr/>
        </p:nvSpPr>
        <p:spPr>
          <a:xfrm>
            <a:off x="8900806" y="5350277"/>
            <a:ext cx="3015571"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dirty="0"/>
              <a:t>This is to quit the application</a:t>
            </a:r>
          </a:p>
        </p:txBody>
      </p:sp>
      <p:cxnSp>
        <p:nvCxnSpPr>
          <p:cNvPr id="28" name="Elbow Connector 27"/>
          <p:cNvCxnSpPr>
            <a:stCxn id="22" idx="0"/>
          </p:cNvCxnSpPr>
          <p:nvPr/>
        </p:nvCxnSpPr>
        <p:spPr>
          <a:xfrm rot="5400000" flipH="1" flipV="1">
            <a:off x="5161017" y="4858474"/>
            <a:ext cx="1273338" cy="1147861"/>
          </a:xfrm>
          <a:prstGeom prst="bentConnector3">
            <a:avLst>
              <a:gd name="adj1" fmla="val 194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p:nvPr/>
        </p:nvCxnSpPr>
        <p:spPr>
          <a:xfrm rot="16200000" flipV="1">
            <a:off x="7233900" y="4893251"/>
            <a:ext cx="1258587" cy="1063555"/>
          </a:xfrm>
          <a:prstGeom prst="bentConnector3">
            <a:avLst>
              <a:gd name="adj1" fmla="val 9036"/>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39434" y="4117590"/>
            <a:ext cx="2104413"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A special feature that checks the person recording the attendance is wearing the mask or not</a:t>
            </a:r>
          </a:p>
        </p:txBody>
      </p:sp>
      <p:cxnSp>
        <p:nvCxnSpPr>
          <p:cNvPr id="35" name="Elbow Connector 34"/>
          <p:cNvCxnSpPr>
            <a:stCxn id="33" idx="3"/>
          </p:cNvCxnSpPr>
          <p:nvPr/>
        </p:nvCxnSpPr>
        <p:spPr>
          <a:xfrm flipV="1">
            <a:off x="2243847" y="3232665"/>
            <a:ext cx="1564536" cy="1361979"/>
          </a:xfrm>
          <a:prstGeom prst="bentConnector3">
            <a:avLst>
              <a:gd name="adj1" fmla="val 10098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24" idx="1"/>
          </p:cNvCxnSpPr>
          <p:nvPr/>
        </p:nvCxnSpPr>
        <p:spPr>
          <a:xfrm rot="10800000">
            <a:off x="8394972" y="4795735"/>
            <a:ext cx="505835" cy="7392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356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2975" b="4752"/>
          <a:stretch/>
        </p:blipFill>
        <p:spPr>
          <a:xfrm>
            <a:off x="2788411" y="1322962"/>
            <a:ext cx="7192170" cy="3732991"/>
          </a:xfrm>
          <a:prstGeom prst="rect">
            <a:avLst/>
          </a:prstGeom>
        </p:spPr>
      </p:pic>
      <p:sp>
        <p:nvSpPr>
          <p:cNvPr id="3" name="Google Shape;352;p38"/>
          <p:cNvSpPr txBox="1">
            <a:spLocks/>
          </p:cNvSpPr>
          <p:nvPr/>
        </p:nvSpPr>
        <p:spPr>
          <a:xfrm>
            <a:off x="3125450" y="246018"/>
            <a:ext cx="6543844" cy="1007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1">
                    <a:lumMod val="75000"/>
                  </a:schemeClr>
                </a:solidFill>
                <a:latin typeface="Nunito Black" panose="020B0604020202020204" charset="0"/>
              </a:rPr>
              <a:t>Take Image Module</a:t>
            </a:r>
          </a:p>
        </p:txBody>
      </p:sp>
      <p:sp>
        <p:nvSpPr>
          <p:cNvPr id="4" name="TextBox 3"/>
          <p:cNvSpPr txBox="1"/>
          <p:nvPr/>
        </p:nvSpPr>
        <p:spPr>
          <a:xfrm>
            <a:off x="1964987" y="5496127"/>
            <a:ext cx="9095362" cy="646331"/>
          </a:xfrm>
          <a:prstGeom prst="rect">
            <a:avLst/>
          </a:prstGeom>
          <a:noFill/>
        </p:spPr>
        <p:txBody>
          <a:bodyPr wrap="square" rtlCol="0">
            <a:spAutoFit/>
          </a:bodyPr>
          <a:lstStyle/>
          <a:p>
            <a:r>
              <a:rPr lang="en-US" dirty="0"/>
              <a:t>The take image button fires up a function which opens the webcam of the laptop and take 60 images of the student.</a:t>
            </a:r>
          </a:p>
        </p:txBody>
      </p:sp>
    </p:spTree>
    <p:extLst>
      <p:ext uri="{BB962C8B-B14F-4D97-AF65-F5344CB8AC3E}">
        <p14:creationId xmlns:p14="http://schemas.microsoft.com/office/powerpoint/2010/main" val="2000127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Google Shape;352;p38"/>
          <p:cNvSpPr txBox="1">
            <a:spLocks/>
          </p:cNvSpPr>
          <p:nvPr/>
        </p:nvSpPr>
        <p:spPr>
          <a:xfrm>
            <a:off x="3125450" y="246018"/>
            <a:ext cx="6543844" cy="1007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1">
                    <a:lumMod val="75000"/>
                  </a:schemeClr>
                </a:solidFill>
                <a:latin typeface="Nunito Black" panose="020B0604020202020204" charset="0"/>
              </a:rPr>
              <a:t>Train Image Module</a:t>
            </a:r>
          </a:p>
        </p:txBody>
      </p:sp>
      <p:sp>
        <p:nvSpPr>
          <p:cNvPr id="4" name="TextBox 3"/>
          <p:cNvSpPr txBox="1"/>
          <p:nvPr/>
        </p:nvSpPr>
        <p:spPr>
          <a:xfrm>
            <a:off x="1964987" y="5496127"/>
            <a:ext cx="9095362" cy="369332"/>
          </a:xfrm>
          <a:prstGeom prst="rect">
            <a:avLst/>
          </a:prstGeom>
          <a:noFill/>
        </p:spPr>
        <p:txBody>
          <a:bodyPr wrap="square" rtlCol="0">
            <a:spAutoFit/>
          </a:bodyPr>
          <a:lstStyle/>
          <a:p>
            <a:r>
              <a:rPr lang="en-US" dirty="0"/>
              <a:t>The train image button fires up a function which creates a </a:t>
            </a:r>
            <a:r>
              <a:rPr lang="en-US" dirty="0" err="1"/>
              <a:t>yml</a:t>
            </a:r>
            <a:r>
              <a:rPr lang="en-US" dirty="0"/>
              <a:t> file</a:t>
            </a:r>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756" t="3170" r="2349" b="9417"/>
          <a:stretch/>
        </p:blipFill>
        <p:spPr>
          <a:xfrm>
            <a:off x="2966936" y="1459149"/>
            <a:ext cx="6867728" cy="3521413"/>
          </a:xfrm>
          <a:prstGeom prst="rect">
            <a:avLst/>
          </a:prstGeom>
        </p:spPr>
      </p:pic>
    </p:spTree>
    <p:extLst>
      <p:ext uri="{BB962C8B-B14F-4D97-AF65-F5344CB8AC3E}">
        <p14:creationId xmlns:p14="http://schemas.microsoft.com/office/powerpoint/2010/main" val="4004525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Google Shape;352;p38"/>
          <p:cNvSpPr txBox="1">
            <a:spLocks/>
          </p:cNvSpPr>
          <p:nvPr/>
        </p:nvSpPr>
        <p:spPr>
          <a:xfrm>
            <a:off x="2354092" y="222949"/>
            <a:ext cx="7918315" cy="1007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solidFill>
                  <a:schemeClr val="accent1">
                    <a:lumMod val="75000"/>
                  </a:schemeClr>
                </a:solidFill>
                <a:latin typeface="Nunito Black" panose="020B0604020202020204" charset="0"/>
              </a:rPr>
              <a:t>Take Attendance Module</a:t>
            </a:r>
          </a:p>
        </p:txBody>
      </p:sp>
      <p:sp>
        <p:nvSpPr>
          <p:cNvPr id="4" name="TextBox 3"/>
          <p:cNvSpPr txBox="1"/>
          <p:nvPr/>
        </p:nvSpPr>
        <p:spPr>
          <a:xfrm>
            <a:off x="1964987" y="5496127"/>
            <a:ext cx="9095362" cy="369332"/>
          </a:xfrm>
          <a:prstGeom prst="rect">
            <a:avLst/>
          </a:prstGeom>
          <a:noFill/>
        </p:spPr>
        <p:txBody>
          <a:bodyPr wrap="square" rtlCol="0">
            <a:spAutoFit/>
          </a:bodyPr>
          <a:lstStyle/>
          <a:p>
            <a:r>
              <a:rPr lang="en-US" dirty="0"/>
              <a:t>The attendance is recorded in an excel sheet every day as well as printed in the terminal</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084" t="3705" r="3086" b="10459"/>
          <a:stretch/>
        </p:blipFill>
        <p:spPr>
          <a:xfrm>
            <a:off x="535021" y="1712068"/>
            <a:ext cx="5311302" cy="2704289"/>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689" t="601" r="2534" b="9309"/>
          <a:stretch/>
        </p:blipFill>
        <p:spPr>
          <a:xfrm>
            <a:off x="6313250" y="1614791"/>
            <a:ext cx="5515583" cy="2918298"/>
          </a:xfrm>
          <a:prstGeom prst="rect">
            <a:avLst/>
          </a:prstGeom>
        </p:spPr>
      </p:pic>
    </p:spTree>
    <p:extLst>
      <p:ext uri="{BB962C8B-B14F-4D97-AF65-F5344CB8AC3E}">
        <p14:creationId xmlns:p14="http://schemas.microsoft.com/office/powerpoint/2010/main" val="733593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602</Words>
  <Application>Microsoft Office PowerPoint</Application>
  <PresentationFormat>Widescreen</PresentationFormat>
  <Paragraphs>98</Paragraphs>
  <Slides>20</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Bookman Old Style</vt:lpstr>
      <vt:lpstr>Calibri</vt:lpstr>
      <vt:lpstr>Calibri Light</vt:lpstr>
      <vt:lpstr>Nunito</vt:lpstr>
      <vt:lpstr>Nunito Black</vt:lpstr>
      <vt:lpstr>Times New Roman</vt:lpstr>
      <vt:lpstr>Wingdings</vt:lpstr>
      <vt:lpstr>Office Theme</vt:lpstr>
      <vt:lpstr>PowerPoint Presentation</vt:lpstr>
      <vt:lpstr>Table of Contents</vt:lpstr>
      <vt:lpstr>PowerPoint Presentation</vt:lpstr>
      <vt:lpstr>Attendify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Components Used</vt:lpstr>
      <vt:lpstr>PowerPoint Presentation</vt:lpstr>
      <vt:lpstr>PowerPoint Presentation</vt:lpstr>
      <vt:lpstr>PowerPoint Presentation</vt:lpstr>
      <vt:lpstr>Findings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RIDDHI DOSHI</cp:lastModifiedBy>
  <cp:revision>59</cp:revision>
  <dcterms:created xsi:type="dcterms:W3CDTF">2020-07-27T16:50:26Z</dcterms:created>
  <dcterms:modified xsi:type="dcterms:W3CDTF">2020-11-20T11:53:35Z</dcterms:modified>
</cp:coreProperties>
</file>